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58" r:id="rId5"/>
    <p:sldId id="264" r:id="rId6"/>
    <p:sldId id="260" r:id="rId7"/>
    <p:sldId id="837" r:id="rId8"/>
    <p:sldId id="261" r:id="rId9"/>
  </p:sldIdLst>
  <p:sldSz cx="9906000" cy="6858000" type="A4"/>
  <p:notesSz cx="9906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6C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35" dirty="0"/>
              <a:t>‹N›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35" dirty="0"/>
              <a:t>‹N›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35" dirty="0"/>
              <a:t>‹N›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6386" y="6134217"/>
            <a:ext cx="217927" cy="51182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7" y="45718"/>
            <a:ext cx="9895332" cy="681227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888235" y="4149851"/>
            <a:ext cx="4680585" cy="2708275"/>
          </a:xfrm>
          <a:custGeom>
            <a:avLst/>
            <a:gdLst/>
            <a:ahLst/>
            <a:cxnLst/>
            <a:rect l="l" t="t" r="r" b="b"/>
            <a:pathLst>
              <a:path w="4680584" h="2708275">
                <a:moveTo>
                  <a:pt x="2340102" y="0"/>
                </a:moveTo>
                <a:lnTo>
                  <a:pt x="2291755" y="489"/>
                </a:lnTo>
                <a:lnTo>
                  <a:pt x="2243646" y="1951"/>
                </a:lnTo>
                <a:lnTo>
                  <a:pt x="2195786" y="4376"/>
                </a:lnTo>
                <a:lnTo>
                  <a:pt x="2148184" y="7754"/>
                </a:lnTo>
                <a:lnTo>
                  <a:pt x="2100848" y="12077"/>
                </a:lnTo>
                <a:lnTo>
                  <a:pt x="2053789" y="17335"/>
                </a:lnTo>
                <a:lnTo>
                  <a:pt x="2007015" y="23518"/>
                </a:lnTo>
                <a:lnTo>
                  <a:pt x="1960537" y="30618"/>
                </a:lnTo>
                <a:lnTo>
                  <a:pt x="1914363" y="38624"/>
                </a:lnTo>
                <a:lnTo>
                  <a:pt x="1868504" y="47527"/>
                </a:lnTo>
                <a:lnTo>
                  <a:pt x="1822968" y="57318"/>
                </a:lnTo>
                <a:lnTo>
                  <a:pt x="1777764" y="67988"/>
                </a:lnTo>
                <a:lnTo>
                  <a:pt x="1732903" y="79526"/>
                </a:lnTo>
                <a:lnTo>
                  <a:pt x="1688394" y="91924"/>
                </a:lnTo>
                <a:lnTo>
                  <a:pt x="1644246" y="105173"/>
                </a:lnTo>
                <a:lnTo>
                  <a:pt x="1600468" y="119262"/>
                </a:lnTo>
                <a:lnTo>
                  <a:pt x="1557070" y="134182"/>
                </a:lnTo>
                <a:lnTo>
                  <a:pt x="1514061" y="149925"/>
                </a:lnTo>
                <a:lnTo>
                  <a:pt x="1471451" y="166480"/>
                </a:lnTo>
                <a:lnTo>
                  <a:pt x="1429250" y="183838"/>
                </a:lnTo>
                <a:lnTo>
                  <a:pt x="1387465" y="201990"/>
                </a:lnTo>
                <a:lnTo>
                  <a:pt x="1346108" y="220926"/>
                </a:lnTo>
                <a:lnTo>
                  <a:pt x="1305187" y="240638"/>
                </a:lnTo>
                <a:lnTo>
                  <a:pt x="1264712" y="261114"/>
                </a:lnTo>
                <a:lnTo>
                  <a:pt x="1224692" y="282347"/>
                </a:lnTo>
                <a:lnTo>
                  <a:pt x="1185137" y="304327"/>
                </a:lnTo>
                <a:lnTo>
                  <a:pt x="1146056" y="327044"/>
                </a:lnTo>
                <a:lnTo>
                  <a:pt x="1107458" y="350489"/>
                </a:lnTo>
                <a:lnTo>
                  <a:pt x="1069353" y="374652"/>
                </a:lnTo>
                <a:lnTo>
                  <a:pt x="1031750" y="399525"/>
                </a:lnTo>
                <a:lnTo>
                  <a:pt x="994659" y="425097"/>
                </a:lnTo>
                <a:lnTo>
                  <a:pt x="958090" y="451360"/>
                </a:lnTo>
                <a:lnTo>
                  <a:pt x="922050" y="478303"/>
                </a:lnTo>
                <a:lnTo>
                  <a:pt x="886551" y="505918"/>
                </a:lnTo>
                <a:lnTo>
                  <a:pt x="851600" y="534195"/>
                </a:lnTo>
                <a:lnTo>
                  <a:pt x="817209" y="563124"/>
                </a:lnTo>
                <a:lnTo>
                  <a:pt x="783386" y="592697"/>
                </a:lnTo>
                <a:lnTo>
                  <a:pt x="750140" y="622903"/>
                </a:lnTo>
                <a:lnTo>
                  <a:pt x="717481" y="653734"/>
                </a:lnTo>
                <a:lnTo>
                  <a:pt x="685418" y="685180"/>
                </a:lnTo>
                <a:lnTo>
                  <a:pt x="653962" y="717232"/>
                </a:lnTo>
                <a:lnTo>
                  <a:pt x="623120" y="749880"/>
                </a:lnTo>
                <a:lnTo>
                  <a:pt x="592904" y="783114"/>
                </a:lnTo>
                <a:lnTo>
                  <a:pt x="563321" y="816927"/>
                </a:lnTo>
                <a:lnTo>
                  <a:pt x="534381" y="851307"/>
                </a:lnTo>
                <a:lnTo>
                  <a:pt x="506095" y="886245"/>
                </a:lnTo>
                <a:lnTo>
                  <a:pt x="478471" y="921733"/>
                </a:lnTo>
                <a:lnTo>
                  <a:pt x="451518" y="957760"/>
                </a:lnTo>
                <a:lnTo>
                  <a:pt x="425247" y="994318"/>
                </a:lnTo>
                <a:lnTo>
                  <a:pt x="399666" y="1031397"/>
                </a:lnTo>
                <a:lnTo>
                  <a:pt x="374784" y="1068987"/>
                </a:lnTo>
                <a:lnTo>
                  <a:pt x="350613" y="1107080"/>
                </a:lnTo>
                <a:lnTo>
                  <a:pt x="327160" y="1145665"/>
                </a:lnTo>
                <a:lnTo>
                  <a:pt x="304435" y="1184734"/>
                </a:lnTo>
                <a:lnTo>
                  <a:pt x="282447" y="1224276"/>
                </a:lnTo>
                <a:lnTo>
                  <a:pt x="261207" y="1264283"/>
                </a:lnTo>
                <a:lnTo>
                  <a:pt x="240723" y="1304745"/>
                </a:lnTo>
                <a:lnTo>
                  <a:pt x="221005" y="1345653"/>
                </a:lnTo>
                <a:lnTo>
                  <a:pt x="202062" y="1386997"/>
                </a:lnTo>
                <a:lnTo>
                  <a:pt x="183903" y="1428767"/>
                </a:lnTo>
                <a:lnTo>
                  <a:pt x="166539" y="1470956"/>
                </a:lnTo>
                <a:lnTo>
                  <a:pt x="149978" y="1513552"/>
                </a:lnTo>
                <a:lnTo>
                  <a:pt x="134230" y="1556547"/>
                </a:lnTo>
                <a:lnTo>
                  <a:pt x="119304" y="1599931"/>
                </a:lnTo>
                <a:lnTo>
                  <a:pt x="105210" y="1643695"/>
                </a:lnTo>
                <a:lnTo>
                  <a:pt x="91957" y="1687830"/>
                </a:lnTo>
                <a:lnTo>
                  <a:pt x="79555" y="1732325"/>
                </a:lnTo>
                <a:lnTo>
                  <a:pt x="68012" y="1777173"/>
                </a:lnTo>
                <a:lnTo>
                  <a:pt x="57339" y="1822362"/>
                </a:lnTo>
                <a:lnTo>
                  <a:pt x="47544" y="1867884"/>
                </a:lnTo>
                <a:lnTo>
                  <a:pt x="38638" y="1913730"/>
                </a:lnTo>
                <a:lnTo>
                  <a:pt x="30629" y="1959889"/>
                </a:lnTo>
                <a:lnTo>
                  <a:pt x="23527" y="2006353"/>
                </a:lnTo>
                <a:lnTo>
                  <a:pt x="17341" y="2053112"/>
                </a:lnTo>
                <a:lnTo>
                  <a:pt x="12082" y="2100157"/>
                </a:lnTo>
                <a:lnTo>
                  <a:pt x="7757" y="2147479"/>
                </a:lnTo>
                <a:lnTo>
                  <a:pt x="4377" y="2195067"/>
                </a:lnTo>
                <a:lnTo>
                  <a:pt x="1951" y="2242913"/>
                </a:lnTo>
                <a:lnTo>
                  <a:pt x="489" y="2291007"/>
                </a:lnTo>
                <a:lnTo>
                  <a:pt x="0" y="2339340"/>
                </a:lnTo>
                <a:lnTo>
                  <a:pt x="489" y="2387673"/>
                </a:lnTo>
                <a:lnTo>
                  <a:pt x="1951" y="2435767"/>
                </a:lnTo>
                <a:lnTo>
                  <a:pt x="4377" y="2483613"/>
                </a:lnTo>
                <a:lnTo>
                  <a:pt x="7757" y="2531202"/>
                </a:lnTo>
                <a:lnTo>
                  <a:pt x="12082" y="2578524"/>
                </a:lnTo>
                <a:lnTo>
                  <a:pt x="17341" y="2625569"/>
                </a:lnTo>
                <a:lnTo>
                  <a:pt x="23527" y="2672329"/>
                </a:lnTo>
                <a:lnTo>
                  <a:pt x="29001" y="2708145"/>
                </a:lnTo>
                <a:lnTo>
                  <a:pt x="4651202" y="2708145"/>
                </a:lnTo>
                <a:lnTo>
                  <a:pt x="4662862" y="2625569"/>
                </a:lnTo>
                <a:lnTo>
                  <a:pt x="4668121" y="2578524"/>
                </a:lnTo>
                <a:lnTo>
                  <a:pt x="4672446" y="2531202"/>
                </a:lnTo>
                <a:lnTo>
                  <a:pt x="4675826" y="2483613"/>
                </a:lnTo>
                <a:lnTo>
                  <a:pt x="4678252" y="2435767"/>
                </a:lnTo>
                <a:lnTo>
                  <a:pt x="4679714" y="2387673"/>
                </a:lnTo>
                <a:lnTo>
                  <a:pt x="4680204" y="2339340"/>
                </a:lnTo>
                <a:lnTo>
                  <a:pt x="4679714" y="2291007"/>
                </a:lnTo>
                <a:lnTo>
                  <a:pt x="4678252" y="2242913"/>
                </a:lnTo>
                <a:lnTo>
                  <a:pt x="4675826" y="2195067"/>
                </a:lnTo>
                <a:lnTo>
                  <a:pt x="4672446" y="2147479"/>
                </a:lnTo>
                <a:lnTo>
                  <a:pt x="4668121" y="2100157"/>
                </a:lnTo>
                <a:lnTo>
                  <a:pt x="4662862" y="2053112"/>
                </a:lnTo>
                <a:lnTo>
                  <a:pt x="4656676" y="2006353"/>
                </a:lnTo>
                <a:lnTo>
                  <a:pt x="4649574" y="1959889"/>
                </a:lnTo>
                <a:lnTo>
                  <a:pt x="4641565" y="1913730"/>
                </a:lnTo>
                <a:lnTo>
                  <a:pt x="4632659" y="1867884"/>
                </a:lnTo>
                <a:lnTo>
                  <a:pt x="4622864" y="1822362"/>
                </a:lnTo>
                <a:lnTo>
                  <a:pt x="4612191" y="1777173"/>
                </a:lnTo>
                <a:lnTo>
                  <a:pt x="4600648" y="1732325"/>
                </a:lnTo>
                <a:lnTo>
                  <a:pt x="4588246" y="1687830"/>
                </a:lnTo>
                <a:lnTo>
                  <a:pt x="4574993" y="1643695"/>
                </a:lnTo>
                <a:lnTo>
                  <a:pt x="4560899" y="1599931"/>
                </a:lnTo>
                <a:lnTo>
                  <a:pt x="4545973" y="1556547"/>
                </a:lnTo>
                <a:lnTo>
                  <a:pt x="4530225" y="1513552"/>
                </a:lnTo>
                <a:lnTo>
                  <a:pt x="4513664" y="1470956"/>
                </a:lnTo>
                <a:lnTo>
                  <a:pt x="4496300" y="1428767"/>
                </a:lnTo>
                <a:lnTo>
                  <a:pt x="4478141" y="1386997"/>
                </a:lnTo>
                <a:lnTo>
                  <a:pt x="4459198" y="1345653"/>
                </a:lnTo>
                <a:lnTo>
                  <a:pt x="4439480" y="1304745"/>
                </a:lnTo>
                <a:lnTo>
                  <a:pt x="4418996" y="1264283"/>
                </a:lnTo>
                <a:lnTo>
                  <a:pt x="4397756" y="1224276"/>
                </a:lnTo>
                <a:lnTo>
                  <a:pt x="4375768" y="1184734"/>
                </a:lnTo>
                <a:lnTo>
                  <a:pt x="4353043" y="1145665"/>
                </a:lnTo>
                <a:lnTo>
                  <a:pt x="4329590" y="1107080"/>
                </a:lnTo>
                <a:lnTo>
                  <a:pt x="4305419" y="1068987"/>
                </a:lnTo>
                <a:lnTo>
                  <a:pt x="4280537" y="1031397"/>
                </a:lnTo>
                <a:lnTo>
                  <a:pt x="4254956" y="994318"/>
                </a:lnTo>
                <a:lnTo>
                  <a:pt x="4228685" y="957760"/>
                </a:lnTo>
                <a:lnTo>
                  <a:pt x="4201732" y="921733"/>
                </a:lnTo>
                <a:lnTo>
                  <a:pt x="4174108" y="886245"/>
                </a:lnTo>
                <a:lnTo>
                  <a:pt x="4145822" y="851307"/>
                </a:lnTo>
                <a:lnTo>
                  <a:pt x="4116882" y="816927"/>
                </a:lnTo>
                <a:lnTo>
                  <a:pt x="4087299" y="783114"/>
                </a:lnTo>
                <a:lnTo>
                  <a:pt x="4057083" y="749880"/>
                </a:lnTo>
                <a:lnTo>
                  <a:pt x="4026241" y="717232"/>
                </a:lnTo>
                <a:lnTo>
                  <a:pt x="3994785" y="685180"/>
                </a:lnTo>
                <a:lnTo>
                  <a:pt x="3962722" y="653734"/>
                </a:lnTo>
                <a:lnTo>
                  <a:pt x="3930063" y="622903"/>
                </a:lnTo>
                <a:lnTo>
                  <a:pt x="3896817" y="592697"/>
                </a:lnTo>
                <a:lnTo>
                  <a:pt x="3862994" y="563124"/>
                </a:lnTo>
                <a:lnTo>
                  <a:pt x="3828603" y="534195"/>
                </a:lnTo>
                <a:lnTo>
                  <a:pt x="3793652" y="505918"/>
                </a:lnTo>
                <a:lnTo>
                  <a:pt x="3758153" y="478303"/>
                </a:lnTo>
                <a:lnTo>
                  <a:pt x="3722113" y="451360"/>
                </a:lnTo>
                <a:lnTo>
                  <a:pt x="3685544" y="425097"/>
                </a:lnTo>
                <a:lnTo>
                  <a:pt x="3648453" y="399525"/>
                </a:lnTo>
                <a:lnTo>
                  <a:pt x="3610850" y="374652"/>
                </a:lnTo>
                <a:lnTo>
                  <a:pt x="3572745" y="350489"/>
                </a:lnTo>
                <a:lnTo>
                  <a:pt x="3534147" y="327044"/>
                </a:lnTo>
                <a:lnTo>
                  <a:pt x="3495066" y="304327"/>
                </a:lnTo>
                <a:lnTo>
                  <a:pt x="3455511" y="282347"/>
                </a:lnTo>
                <a:lnTo>
                  <a:pt x="3415491" y="261114"/>
                </a:lnTo>
                <a:lnTo>
                  <a:pt x="3375016" y="240638"/>
                </a:lnTo>
                <a:lnTo>
                  <a:pt x="3334095" y="220926"/>
                </a:lnTo>
                <a:lnTo>
                  <a:pt x="3292738" y="201990"/>
                </a:lnTo>
                <a:lnTo>
                  <a:pt x="3250953" y="183838"/>
                </a:lnTo>
                <a:lnTo>
                  <a:pt x="3208752" y="166480"/>
                </a:lnTo>
                <a:lnTo>
                  <a:pt x="3166142" y="149925"/>
                </a:lnTo>
                <a:lnTo>
                  <a:pt x="3123133" y="134182"/>
                </a:lnTo>
                <a:lnTo>
                  <a:pt x="3079735" y="119262"/>
                </a:lnTo>
                <a:lnTo>
                  <a:pt x="3035957" y="105173"/>
                </a:lnTo>
                <a:lnTo>
                  <a:pt x="2991809" y="91924"/>
                </a:lnTo>
                <a:lnTo>
                  <a:pt x="2947300" y="79526"/>
                </a:lnTo>
                <a:lnTo>
                  <a:pt x="2902439" y="67988"/>
                </a:lnTo>
                <a:lnTo>
                  <a:pt x="2857235" y="57318"/>
                </a:lnTo>
                <a:lnTo>
                  <a:pt x="2811699" y="47527"/>
                </a:lnTo>
                <a:lnTo>
                  <a:pt x="2765840" y="38624"/>
                </a:lnTo>
                <a:lnTo>
                  <a:pt x="2719666" y="30618"/>
                </a:lnTo>
                <a:lnTo>
                  <a:pt x="2673188" y="23518"/>
                </a:lnTo>
                <a:lnTo>
                  <a:pt x="2626414" y="17335"/>
                </a:lnTo>
                <a:lnTo>
                  <a:pt x="2579355" y="12077"/>
                </a:lnTo>
                <a:lnTo>
                  <a:pt x="2532019" y="7754"/>
                </a:lnTo>
                <a:lnTo>
                  <a:pt x="2484417" y="4376"/>
                </a:lnTo>
                <a:lnTo>
                  <a:pt x="2436557" y="1951"/>
                </a:lnTo>
                <a:lnTo>
                  <a:pt x="2388448" y="489"/>
                </a:lnTo>
                <a:lnTo>
                  <a:pt x="2340102" y="0"/>
                </a:lnTo>
                <a:close/>
              </a:path>
            </a:pathLst>
          </a:custGeom>
          <a:solidFill>
            <a:srgbClr val="EF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35" dirty="0"/>
              <a:t>‹N›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35" dirty="0"/>
              <a:t>‹N›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7E279AD-3E9B-49D9-826B-303B00123179}"/>
              </a:ext>
            </a:extLst>
          </p:cNvPr>
          <p:cNvSpPr/>
          <p:nvPr userDrawn="1"/>
        </p:nvSpPr>
        <p:spPr>
          <a:xfrm>
            <a:off x="1094874" y="0"/>
            <a:ext cx="541421" cy="866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5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E857167-7D60-44F1-9596-FFD51F6D0D50}"/>
              </a:ext>
            </a:extLst>
          </p:cNvPr>
          <p:cNvSpPr/>
          <p:nvPr userDrawn="1"/>
        </p:nvSpPr>
        <p:spPr>
          <a:xfrm>
            <a:off x="7206916" y="0"/>
            <a:ext cx="2699084" cy="5931568"/>
          </a:xfrm>
          <a:prstGeom prst="rect">
            <a:avLst/>
          </a:prstGeom>
          <a:solidFill>
            <a:srgbClr val="E8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5"/>
          </a:p>
        </p:txBody>
      </p:sp>
      <p:sp>
        <p:nvSpPr>
          <p:cNvPr id="10" name="Titolo 26">
            <a:extLst>
              <a:ext uri="{FF2B5EF4-FFF2-40B4-BE49-F238E27FC236}">
                <a16:creationId xmlns:a16="http://schemas.microsoft.com/office/drawing/2014/main" id="{F7C4F88B-D33A-4899-997A-BCC09DF7A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054" y="1098516"/>
            <a:ext cx="5359653" cy="378565"/>
          </a:xfrm>
          <a:prstGeom prst="rect">
            <a:avLst/>
          </a:prstGeom>
        </p:spPr>
        <p:txBody>
          <a:bodyPr wrap="square" bIns="0">
            <a:spAutoFit/>
          </a:bodyPr>
          <a:lstStyle>
            <a:lvl1pPr>
              <a:defRPr lang="it-IT" sz="2400" b="1" kern="1200" dirty="0">
                <a:solidFill>
                  <a:srgbClr val="E6424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1" name="Segnaposto testo 30">
            <a:extLst>
              <a:ext uri="{FF2B5EF4-FFF2-40B4-BE49-F238E27FC236}">
                <a16:creationId xmlns:a16="http://schemas.microsoft.com/office/drawing/2014/main" id="{FFA6E36E-3D11-402F-9E8D-3A09FB6C9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5054" y="1709322"/>
            <a:ext cx="535965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lang="it-IT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49BB3289-B228-4208-B84D-74D9A78766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6502" y="1709322"/>
            <a:ext cx="2515564" cy="376504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31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891">
          <p15:clr>
            <a:srgbClr val="FBAE40"/>
          </p15:clr>
        </p15:guide>
        <p15:guide id="3" pos="693">
          <p15:clr>
            <a:srgbClr val="FBAE40"/>
          </p15:clr>
        </p15:guide>
        <p15:guide id="4" pos="6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06387" y="6134217"/>
            <a:ext cx="217927" cy="511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9783" y="2807335"/>
            <a:ext cx="726643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137" y="1431036"/>
            <a:ext cx="6623684" cy="285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55784" y="6459032"/>
            <a:ext cx="137159" cy="15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35" dirty="0"/>
              <a:t>‹N›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na.daulerio@camst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201" y="5451449"/>
            <a:ext cx="4210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25" dirty="0"/>
              <a:t>Ristor</a:t>
            </a:r>
            <a:r>
              <a:rPr sz="2400" spc="-155" dirty="0"/>
              <a:t>a</a:t>
            </a:r>
            <a:r>
              <a:rPr sz="2400" spc="-105" dirty="0"/>
              <a:t>zione</a:t>
            </a:r>
            <a:r>
              <a:rPr sz="2400" spc="-310" dirty="0"/>
              <a:t> </a:t>
            </a:r>
            <a:r>
              <a:rPr sz="2400" spc="-114" dirty="0"/>
              <a:t>per</a:t>
            </a:r>
            <a:r>
              <a:rPr sz="2400" spc="-275" dirty="0"/>
              <a:t> </a:t>
            </a:r>
            <a:r>
              <a:rPr sz="2400" spc="-95" dirty="0"/>
              <a:t>cen</a:t>
            </a:r>
            <a:r>
              <a:rPr sz="2400" spc="-75" dirty="0"/>
              <a:t>t</a:t>
            </a:r>
            <a:r>
              <a:rPr sz="2400" spc="-114" dirty="0"/>
              <a:t>ri</a:t>
            </a:r>
            <a:endParaRPr sz="2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40" dirty="0"/>
              <a:t>estivi,</a:t>
            </a:r>
            <a:r>
              <a:rPr sz="2400" spc="-285" dirty="0"/>
              <a:t> </a:t>
            </a:r>
            <a:r>
              <a:rPr sz="2400" spc="-140" dirty="0"/>
              <a:t>gr</a:t>
            </a:r>
            <a:r>
              <a:rPr sz="2400" spc="-150" dirty="0"/>
              <a:t>e</a:t>
            </a:r>
            <a:r>
              <a:rPr sz="2400" spc="-130" dirty="0"/>
              <a:t>s</a:t>
            </a:r>
            <a:r>
              <a:rPr sz="2400" spc="-105" dirty="0"/>
              <a:t>t</a:t>
            </a:r>
            <a:r>
              <a:rPr sz="2400" spc="-285" dirty="0"/>
              <a:t>,</a:t>
            </a:r>
            <a:r>
              <a:rPr sz="2400" spc="-280" dirty="0"/>
              <a:t> </a:t>
            </a:r>
            <a:r>
              <a:rPr sz="2400" spc="-95" dirty="0"/>
              <a:t>sum</a:t>
            </a:r>
            <a:r>
              <a:rPr sz="2400" spc="-140" dirty="0"/>
              <a:t>m</a:t>
            </a:r>
            <a:r>
              <a:rPr sz="2400" spc="-155" dirty="0"/>
              <a:t>er</a:t>
            </a:r>
            <a:r>
              <a:rPr sz="2400" spc="-280" dirty="0"/>
              <a:t> </a:t>
            </a:r>
            <a:r>
              <a:rPr sz="2400" spc="-80" dirty="0"/>
              <a:t>camp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2421635" y="0"/>
            <a:ext cx="4680585" cy="2673350"/>
            <a:chOff x="2421635" y="0"/>
            <a:chExt cx="4680585" cy="2673350"/>
          </a:xfrm>
        </p:grpSpPr>
        <p:sp>
          <p:nvSpPr>
            <p:cNvPr id="4" name="object 4"/>
            <p:cNvSpPr/>
            <p:nvPr/>
          </p:nvSpPr>
          <p:spPr>
            <a:xfrm>
              <a:off x="2421635" y="0"/>
              <a:ext cx="4680585" cy="2673350"/>
            </a:xfrm>
            <a:custGeom>
              <a:avLst/>
              <a:gdLst/>
              <a:ahLst/>
              <a:cxnLst/>
              <a:rect l="l" t="t" r="r" b="b"/>
              <a:pathLst>
                <a:path w="4680584" h="2673350">
                  <a:moveTo>
                    <a:pt x="4656688" y="0"/>
                  </a:moveTo>
                  <a:lnTo>
                    <a:pt x="23515" y="0"/>
                  </a:lnTo>
                  <a:lnTo>
                    <a:pt x="17341" y="46681"/>
                  </a:lnTo>
                  <a:lnTo>
                    <a:pt x="12082" y="93740"/>
                  </a:lnTo>
                  <a:lnTo>
                    <a:pt x="7757" y="141076"/>
                  </a:lnTo>
                  <a:lnTo>
                    <a:pt x="4377" y="188678"/>
                  </a:lnTo>
                  <a:lnTo>
                    <a:pt x="1951" y="236538"/>
                  </a:lnTo>
                  <a:lnTo>
                    <a:pt x="489" y="284647"/>
                  </a:lnTo>
                  <a:lnTo>
                    <a:pt x="0" y="332994"/>
                  </a:lnTo>
                  <a:lnTo>
                    <a:pt x="489" y="381340"/>
                  </a:lnTo>
                  <a:lnTo>
                    <a:pt x="1951" y="429449"/>
                  </a:lnTo>
                  <a:lnTo>
                    <a:pt x="4377" y="477309"/>
                  </a:lnTo>
                  <a:lnTo>
                    <a:pt x="7757" y="524911"/>
                  </a:lnTo>
                  <a:lnTo>
                    <a:pt x="12082" y="572247"/>
                  </a:lnTo>
                  <a:lnTo>
                    <a:pt x="17341" y="619306"/>
                  </a:lnTo>
                  <a:lnTo>
                    <a:pt x="23527" y="666080"/>
                  </a:lnTo>
                  <a:lnTo>
                    <a:pt x="30629" y="712558"/>
                  </a:lnTo>
                  <a:lnTo>
                    <a:pt x="38638" y="758732"/>
                  </a:lnTo>
                  <a:lnTo>
                    <a:pt x="47544" y="804591"/>
                  </a:lnTo>
                  <a:lnTo>
                    <a:pt x="57339" y="850127"/>
                  </a:lnTo>
                  <a:lnTo>
                    <a:pt x="68012" y="895331"/>
                  </a:lnTo>
                  <a:lnTo>
                    <a:pt x="79555" y="940192"/>
                  </a:lnTo>
                  <a:lnTo>
                    <a:pt x="91957" y="984701"/>
                  </a:lnTo>
                  <a:lnTo>
                    <a:pt x="105210" y="1028849"/>
                  </a:lnTo>
                  <a:lnTo>
                    <a:pt x="119304" y="1072627"/>
                  </a:lnTo>
                  <a:lnTo>
                    <a:pt x="134230" y="1116025"/>
                  </a:lnTo>
                  <a:lnTo>
                    <a:pt x="149978" y="1159034"/>
                  </a:lnTo>
                  <a:lnTo>
                    <a:pt x="166539" y="1201644"/>
                  </a:lnTo>
                  <a:lnTo>
                    <a:pt x="183903" y="1243845"/>
                  </a:lnTo>
                  <a:lnTo>
                    <a:pt x="202062" y="1285630"/>
                  </a:lnTo>
                  <a:lnTo>
                    <a:pt x="221005" y="1326987"/>
                  </a:lnTo>
                  <a:lnTo>
                    <a:pt x="240723" y="1367908"/>
                  </a:lnTo>
                  <a:lnTo>
                    <a:pt x="261207" y="1408383"/>
                  </a:lnTo>
                  <a:lnTo>
                    <a:pt x="282447" y="1448403"/>
                  </a:lnTo>
                  <a:lnTo>
                    <a:pt x="304435" y="1487958"/>
                  </a:lnTo>
                  <a:lnTo>
                    <a:pt x="327160" y="1527039"/>
                  </a:lnTo>
                  <a:lnTo>
                    <a:pt x="350613" y="1565637"/>
                  </a:lnTo>
                  <a:lnTo>
                    <a:pt x="374784" y="1603742"/>
                  </a:lnTo>
                  <a:lnTo>
                    <a:pt x="399666" y="1641345"/>
                  </a:lnTo>
                  <a:lnTo>
                    <a:pt x="425247" y="1678436"/>
                  </a:lnTo>
                  <a:lnTo>
                    <a:pt x="451518" y="1715005"/>
                  </a:lnTo>
                  <a:lnTo>
                    <a:pt x="478471" y="1751045"/>
                  </a:lnTo>
                  <a:lnTo>
                    <a:pt x="506095" y="1786544"/>
                  </a:lnTo>
                  <a:lnTo>
                    <a:pt x="534381" y="1821495"/>
                  </a:lnTo>
                  <a:lnTo>
                    <a:pt x="563321" y="1855886"/>
                  </a:lnTo>
                  <a:lnTo>
                    <a:pt x="592904" y="1889709"/>
                  </a:lnTo>
                  <a:lnTo>
                    <a:pt x="623120" y="1922955"/>
                  </a:lnTo>
                  <a:lnTo>
                    <a:pt x="653962" y="1955614"/>
                  </a:lnTo>
                  <a:lnTo>
                    <a:pt x="685419" y="1987677"/>
                  </a:lnTo>
                  <a:lnTo>
                    <a:pt x="717481" y="2019133"/>
                  </a:lnTo>
                  <a:lnTo>
                    <a:pt x="750140" y="2049975"/>
                  </a:lnTo>
                  <a:lnTo>
                    <a:pt x="783386" y="2080191"/>
                  </a:lnTo>
                  <a:lnTo>
                    <a:pt x="817209" y="2109774"/>
                  </a:lnTo>
                  <a:lnTo>
                    <a:pt x="851600" y="2138714"/>
                  </a:lnTo>
                  <a:lnTo>
                    <a:pt x="886551" y="2167000"/>
                  </a:lnTo>
                  <a:lnTo>
                    <a:pt x="922050" y="2194624"/>
                  </a:lnTo>
                  <a:lnTo>
                    <a:pt x="958090" y="2221577"/>
                  </a:lnTo>
                  <a:lnTo>
                    <a:pt x="994659" y="2247848"/>
                  </a:lnTo>
                  <a:lnTo>
                    <a:pt x="1031750" y="2273429"/>
                  </a:lnTo>
                  <a:lnTo>
                    <a:pt x="1069353" y="2298311"/>
                  </a:lnTo>
                  <a:lnTo>
                    <a:pt x="1107458" y="2322482"/>
                  </a:lnTo>
                  <a:lnTo>
                    <a:pt x="1146056" y="2345935"/>
                  </a:lnTo>
                  <a:lnTo>
                    <a:pt x="1185137" y="2368660"/>
                  </a:lnTo>
                  <a:lnTo>
                    <a:pt x="1224692" y="2390648"/>
                  </a:lnTo>
                  <a:lnTo>
                    <a:pt x="1264712" y="2411888"/>
                  </a:lnTo>
                  <a:lnTo>
                    <a:pt x="1305187" y="2432372"/>
                  </a:lnTo>
                  <a:lnTo>
                    <a:pt x="1346108" y="2452090"/>
                  </a:lnTo>
                  <a:lnTo>
                    <a:pt x="1387465" y="2471033"/>
                  </a:lnTo>
                  <a:lnTo>
                    <a:pt x="1429250" y="2489192"/>
                  </a:lnTo>
                  <a:lnTo>
                    <a:pt x="1471451" y="2506556"/>
                  </a:lnTo>
                  <a:lnTo>
                    <a:pt x="1514061" y="2523117"/>
                  </a:lnTo>
                  <a:lnTo>
                    <a:pt x="1557070" y="2538865"/>
                  </a:lnTo>
                  <a:lnTo>
                    <a:pt x="1600468" y="2553791"/>
                  </a:lnTo>
                  <a:lnTo>
                    <a:pt x="1644246" y="2567885"/>
                  </a:lnTo>
                  <a:lnTo>
                    <a:pt x="1688394" y="2581138"/>
                  </a:lnTo>
                  <a:lnTo>
                    <a:pt x="1732903" y="2593540"/>
                  </a:lnTo>
                  <a:lnTo>
                    <a:pt x="1777764" y="2605083"/>
                  </a:lnTo>
                  <a:lnTo>
                    <a:pt x="1822968" y="2615756"/>
                  </a:lnTo>
                  <a:lnTo>
                    <a:pt x="1868504" y="2625551"/>
                  </a:lnTo>
                  <a:lnTo>
                    <a:pt x="1914363" y="2634457"/>
                  </a:lnTo>
                  <a:lnTo>
                    <a:pt x="1960537" y="2642466"/>
                  </a:lnTo>
                  <a:lnTo>
                    <a:pt x="2007015" y="2649568"/>
                  </a:lnTo>
                  <a:lnTo>
                    <a:pt x="2053789" y="2655754"/>
                  </a:lnTo>
                  <a:lnTo>
                    <a:pt x="2100848" y="2661013"/>
                  </a:lnTo>
                  <a:lnTo>
                    <a:pt x="2148184" y="2665338"/>
                  </a:lnTo>
                  <a:lnTo>
                    <a:pt x="2195786" y="2668718"/>
                  </a:lnTo>
                  <a:lnTo>
                    <a:pt x="2243646" y="2671144"/>
                  </a:lnTo>
                  <a:lnTo>
                    <a:pt x="2291755" y="2672606"/>
                  </a:lnTo>
                  <a:lnTo>
                    <a:pt x="2340102" y="2673096"/>
                  </a:lnTo>
                  <a:lnTo>
                    <a:pt x="2388448" y="2672606"/>
                  </a:lnTo>
                  <a:lnTo>
                    <a:pt x="2436557" y="2671144"/>
                  </a:lnTo>
                  <a:lnTo>
                    <a:pt x="2484417" y="2668718"/>
                  </a:lnTo>
                  <a:lnTo>
                    <a:pt x="2532019" y="2665338"/>
                  </a:lnTo>
                  <a:lnTo>
                    <a:pt x="2579355" y="2661013"/>
                  </a:lnTo>
                  <a:lnTo>
                    <a:pt x="2626414" y="2655754"/>
                  </a:lnTo>
                  <a:lnTo>
                    <a:pt x="2673188" y="2649568"/>
                  </a:lnTo>
                  <a:lnTo>
                    <a:pt x="2719666" y="2642466"/>
                  </a:lnTo>
                  <a:lnTo>
                    <a:pt x="2765840" y="2634457"/>
                  </a:lnTo>
                  <a:lnTo>
                    <a:pt x="2811699" y="2625551"/>
                  </a:lnTo>
                  <a:lnTo>
                    <a:pt x="2857235" y="2615756"/>
                  </a:lnTo>
                  <a:lnTo>
                    <a:pt x="2902439" y="2605083"/>
                  </a:lnTo>
                  <a:lnTo>
                    <a:pt x="2947300" y="2593540"/>
                  </a:lnTo>
                  <a:lnTo>
                    <a:pt x="2991809" y="2581138"/>
                  </a:lnTo>
                  <a:lnTo>
                    <a:pt x="3035957" y="2567885"/>
                  </a:lnTo>
                  <a:lnTo>
                    <a:pt x="3079735" y="2553791"/>
                  </a:lnTo>
                  <a:lnTo>
                    <a:pt x="3123133" y="2538865"/>
                  </a:lnTo>
                  <a:lnTo>
                    <a:pt x="3166142" y="2523117"/>
                  </a:lnTo>
                  <a:lnTo>
                    <a:pt x="3208752" y="2506556"/>
                  </a:lnTo>
                  <a:lnTo>
                    <a:pt x="3250953" y="2489192"/>
                  </a:lnTo>
                  <a:lnTo>
                    <a:pt x="3292738" y="2471033"/>
                  </a:lnTo>
                  <a:lnTo>
                    <a:pt x="3334095" y="2452090"/>
                  </a:lnTo>
                  <a:lnTo>
                    <a:pt x="3375016" y="2432372"/>
                  </a:lnTo>
                  <a:lnTo>
                    <a:pt x="3415491" y="2411888"/>
                  </a:lnTo>
                  <a:lnTo>
                    <a:pt x="3455511" y="2390648"/>
                  </a:lnTo>
                  <a:lnTo>
                    <a:pt x="3495066" y="2368660"/>
                  </a:lnTo>
                  <a:lnTo>
                    <a:pt x="3534147" y="2345935"/>
                  </a:lnTo>
                  <a:lnTo>
                    <a:pt x="3572745" y="2322482"/>
                  </a:lnTo>
                  <a:lnTo>
                    <a:pt x="3610850" y="2298311"/>
                  </a:lnTo>
                  <a:lnTo>
                    <a:pt x="3648453" y="2273429"/>
                  </a:lnTo>
                  <a:lnTo>
                    <a:pt x="3685544" y="2247848"/>
                  </a:lnTo>
                  <a:lnTo>
                    <a:pt x="3722113" y="2221577"/>
                  </a:lnTo>
                  <a:lnTo>
                    <a:pt x="3758153" y="2194624"/>
                  </a:lnTo>
                  <a:lnTo>
                    <a:pt x="3793652" y="2167000"/>
                  </a:lnTo>
                  <a:lnTo>
                    <a:pt x="3828603" y="2138714"/>
                  </a:lnTo>
                  <a:lnTo>
                    <a:pt x="3862994" y="2109774"/>
                  </a:lnTo>
                  <a:lnTo>
                    <a:pt x="3896817" y="2080191"/>
                  </a:lnTo>
                  <a:lnTo>
                    <a:pt x="3930063" y="2049975"/>
                  </a:lnTo>
                  <a:lnTo>
                    <a:pt x="3962722" y="2019133"/>
                  </a:lnTo>
                  <a:lnTo>
                    <a:pt x="3994784" y="1987677"/>
                  </a:lnTo>
                  <a:lnTo>
                    <a:pt x="4026241" y="1955614"/>
                  </a:lnTo>
                  <a:lnTo>
                    <a:pt x="4057083" y="1922955"/>
                  </a:lnTo>
                  <a:lnTo>
                    <a:pt x="4087299" y="1889709"/>
                  </a:lnTo>
                  <a:lnTo>
                    <a:pt x="4116882" y="1855886"/>
                  </a:lnTo>
                  <a:lnTo>
                    <a:pt x="4145822" y="1821495"/>
                  </a:lnTo>
                  <a:lnTo>
                    <a:pt x="4174108" y="1786544"/>
                  </a:lnTo>
                  <a:lnTo>
                    <a:pt x="4201732" y="1751045"/>
                  </a:lnTo>
                  <a:lnTo>
                    <a:pt x="4228685" y="1715005"/>
                  </a:lnTo>
                  <a:lnTo>
                    <a:pt x="4254956" y="1678436"/>
                  </a:lnTo>
                  <a:lnTo>
                    <a:pt x="4280537" y="1641345"/>
                  </a:lnTo>
                  <a:lnTo>
                    <a:pt x="4305419" y="1603742"/>
                  </a:lnTo>
                  <a:lnTo>
                    <a:pt x="4329590" y="1565637"/>
                  </a:lnTo>
                  <a:lnTo>
                    <a:pt x="4353043" y="1527039"/>
                  </a:lnTo>
                  <a:lnTo>
                    <a:pt x="4375768" y="1487958"/>
                  </a:lnTo>
                  <a:lnTo>
                    <a:pt x="4397756" y="1448403"/>
                  </a:lnTo>
                  <a:lnTo>
                    <a:pt x="4418996" y="1408383"/>
                  </a:lnTo>
                  <a:lnTo>
                    <a:pt x="4439480" y="1367908"/>
                  </a:lnTo>
                  <a:lnTo>
                    <a:pt x="4459198" y="1326987"/>
                  </a:lnTo>
                  <a:lnTo>
                    <a:pt x="4478141" y="1285630"/>
                  </a:lnTo>
                  <a:lnTo>
                    <a:pt x="4496300" y="1243845"/>
                  </a:lnTo>
                  <a:lnTo>
                    <a:pt x="4513664" y="1201644"/>
                  </a:lnTo>
                  <a:lnTo>
                    <a:pt x="4530225" y="1159034"/>
                  </a:lnTo>
                  <a:lnTo>
                    <a:pt x="4545973" y="1116025"/>
                  </a:lnTo>
                  <a:lnTo>
                    <a:pt x="4560899" y="1072627"/>
                  </a:lnTo>
                  <a:lnTo>
                    <a:pt x="4574993" y="1028849"/>
                  </a:lnTo>
                  <a:lnTo>
                    <a:pt x="4588246" y="984701"/>
                  </a:lnTo>
                  <a:lnTo>
                    <a:pt x="4600648" y="940192"/>
                  </a:lnTo>
                  <a:lnTo>
                    <a:pt x="4612191" y="895331"/>
                  </a:lnTo>
                  <a:lnTo>
                    <a:pt x="4622864" y="850127"/>
                  </a:lnTo>
                  <a:lnTo>
                    <a:pt x="4632659" y="804591"/>
                  </a:lnTo>
                  <a:lnTo>
                    <a:pt x="4641565" y="758732"/>
                  </a:lnTo>
                  <a:lnTo>
                    <a:pt x="4649574" y="712558"/>
                  </a:lnTo>
                  <a:lnTo>
                    <a:pt x="4656676" y="666080"/>
                  </a:lnTo>
                  <a:lnTo>
                    <a:pt x="4662862" y="619306"/>
                  </a:lnTo>
                  <a:lnTo>
                    <a:pt x="4668121" y="572247"/>
                  </a:lnTo>
                  <a:lnTo>
                    <a:pt x="4672446" y="524911"/>
                  </a:lnTo>
                  <a:lnTo>
                    <a:pt x="4675826" y="477309"/>
                  </a:lnTo>
                  <a:lnTo>
                    <a:pt x="4678252" y="429449"/>
                  </a:lnTo>
                  <a:lnTo>
                    <a:pt x="4679714" y="381340"/>
                  </a:lnTo>
                  <a:lnTo>
                    <a:pt x="4680204" y="332994"/>
                  </a:lnTo>
                  <a:lnTo>
                    <a:pt x="4679714" y="284647"/>
                  </a:lnTo>
                  <a:lnTo>
                    <a:pt x="4678252" y="236538"/>
                  </a:lnTo>
                  <a:lnTo>
                    <a:pt x="4675826" y="188678"/>
                  </a:lnTo>
                  <a:lnTo>
                    <a:pt x="4672446" y="141076"/>
                  </a:lnTo>
                  <a:lnTo>
                    <a:pt x="4668121" y="93740"/>
                  </a:lnTo>
                  <a:lnTo>
                    <a:pt x="4662862" y="46681"/>
                  </a:lnTo>
                  <a:lnTo>
                    <a:pt x="4656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8435" y="568451"/>
              <a:ext cx="2546604" cy="8534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475089" y="6459032"/>
            <a:ext cx="98425" cy="150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6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3497579"/>
            <a:chOff x="0" y="0"/>
            <a:chExt cx="9906000" cy="3497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3075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91867"/>
              <a:ext cx="9906000" cy="1506220"/>
            </a:xfrm>
            <a:custGeom>
              <a:avLst/>
              <a:gdLst/>
              <a:ahLst/>
              <a:cxnLst/>
              <a:rect l="l" t="t" r="r" b="b"/>
              <a:pathLst>
                <a:path w="9906000" h="1506220">
                  <a:moveTo>
                    <a:pt x="9906000" y="403860"/>
                  </a:moveTo>
                  <a:lnTo>
                    <a:pt x="1235532" y="403860"/>
                  </a:lnTo>
                  <a:lnTo>
                    <a:pt x="1233093" y="398932"/>
                  </a:lnTo>
                  <a:lnTo>
                    <a:pt x="1210856" y="360095"/>
                  </a:lnTo>
                  <a:lnTo>
                    <a:pt x="1186408" y="322732"/>
                  </a:lnTo>
                  <a:lnTo>
                    <a:pt x="1159865" y="286956"/>
                  </a:lnTo>
                  <a:lnTo>
                    <a:pt x="1131290" y="252857"/>
                  </a:lnTo>
                  <a:lnTo>
                    <a:pt x="1100797" y="220510"/>
                  </a:lnTo>
                  <a:lnTo>
                    <a:pt x="1068451" y="190004"/>
                  </a:lnTo>
                  <a:lnTo>
                    <a:pt x="1034338" y="161442"/>
                  </a:lnTo>
                  <a:lnTo>
                    <a:pt x="998562" y="134886"/>
                  </a:lnTo>
                  <a:lnTo>
                    <a:pt x="961212" y="110451"/>
                  </a:lnTo>
                  <a:lnTo>
                    <a:pt x="922362" y="88214"/>
                  </a:lnTo>
                  <a:lnTo>
                    <a:pt x="882116" y="68262"/>
                  </a:lnTo>
                  <a:lnTo>
                    <a:pt x="840549" y="50685"/>
                  </a:lnTo>
                  <a:lnTo>
                    <a:pt x="797750" y="35560"/>
                  </a:lnTo>
                  <a:lnTo>
                    <a:pt x="753821" y="22999"/>
                  </a:lnTo>
                  <a:lnTo>
                    <a:pt x="708825" y="13068"/>
                  </a:lnTo>
                  <a:lnTo>
                    <a:pt x="662876" y="5867"/>
                  </a:lnTo>
                  <a:lnTo>
                    <a:pt x="616051" y="1485"/>
                  </a:lnTo>
                  <a:lnTo>
                    <a:pt x="568452" y="0"/>
                  </a:lnTo>
                  <a:lnTo>
                    <a:pt x="520839" y="1485"/>
                  </a:lnTo>
                  <a:lnTo>
                    <a:pt x="474014" y="5867"/>
                  </a:lnTo>
                  <a:lnTo>
                    <a:pt x="428066" y="13068"/>
                  </a:lnTo>
                  <a:lnTo>
                    <a:pt x="383070" y="22999"/>
                  </a:lnTo>
                  <a:lnTo>
                    <a:pt x="339140" y="35560"/>
                  </a:lnTo>
                  <a:lnTo>
                    <a:pt x="296341" y="50685"/>
                  </a:lnTo>
                  <a:lnTo>
                    <a:pt x="254774" y="68262"/>
                  </a:lnTo>
                  <a:lnTo>
                    <a:pt x="214528" y="88214"/>
                  </a:lnTo>
                  <a:lnTo>
                    <a:pt x="175679" y="110451"/>
                  </a:lnTo>
                  <a:lnTo>
                    <a:pt x="138328" y="134886"/>
                  </a:lnTo>
                  <a:lnTo>
                    <a:pt x="102552" y="161442"/>
                  </a:lnTo>
                  <a:lnTo>
                    <a:pt x="68440" y="190004"/>
                  </a:lnTo>
                  <a:lnTo>
                    <a:pt x="36093" y="220510"/>
                  </a:lnTo>
                  <a:lnTo>
                    <a:pt x="5600" y="252857"/>
                  </a:lnTo>
                  <a:lnTo>
                    <a:pt x="0" y="259549"/>
                  </a:lnTo>
                  <a:lnTo>
                    <a:pt x="0" y="1246174"/>
                  </a:lnTo>
                  <a:lnTo>
                    <a:pt x="36093" y="1285214"/>
                  </a:lnTo>
                  <a:lnTo>
                    <a:pt x="68440" y="1315720"/>
                  </a:lnTo>
                  <a:lnTo>
                    <a:pt x="102552" y="1344282"/>
                  </a:lnTo>
                  <a:lnTo>
                    <a:pt x="138328" y="1370838"/>
                  </a:lnTo>
                  <a:lnTo>
                    <a:pt x="175679" y="1395272"/>
                  </a:lnTo>
                  <a:lnTo>
                    <a:pt x="214528" y="1417510"/>
                  </a:lnTo>
                  <a:lnTo>
                    <a:pt x="254774" y="1437462"/>
                  </a:lnTo>
                  <a:lnTo>
                    <a:pt x="296341" y="1455039"/>
                  </a:lnTo>
                  <a:lnTo>
                    <a:pt x="339140" y="1470164"/>
                  </a:lnTo>
                  <a:lnTo>
                    <a:pt x="383070" y="1482725"/>
                  </a:lnTo>
                  <a:lnTo>
                    <a:pt x="428066" y="1492656"/>
                  </a:lnTo>
                  <a:lnTo>
                    <a:pt x="474014" y="1499857"/>
                  </a:lnTo>
                  <a:lnTo>
                    <a:pt x="520839" y="1504238"/>
                  </a:lnTo>
                  <a:lnTo>
                    <a:pt x="568452" y="1505712"/>
                  </a:lnTo>
                  <a:lnTo>
                    <a:pt x="616051" y="1504238"/>
                  </a:lnTo>
                  <a:lnTo>
                    <a:pt x="662876" y="1499857"/>
                  </a:lnTo>
                  <a:lnTo>
                    <a:pt x="708825" y="1492656"/>
                  </a:lnTo>
                  <a:lnTo>
                    <a:pt x="753821" y="1482725"/>
                  </a:lnTo>
                  <a:lnTo>
                    <a:pt x="797750" y="1470164"/>
                  </a:lnTo>
                  <a:lnTo>
                    <a:pt x="840549" y="1455039"/>
                  </a:lnTo>
                  <a:lnTo>
                    <a:pt x="882116" y="1437462"/>
                  </a:lnTo>
                  <a:lnTo>
                    <a:pt x="922362" y="1417510"/>
                  </a:lnTo>
                  <a:lnTo>
                    <a:pt x="961212" y="1395272"/>
                  </a:lnTo>
                  <a:lnTo>
                    <a:pt x="998562" y="1370838"/>
                  </a:lnTo>
                  <a:lnTo>
                    <a:pt x="1034338" y="1344282"/>
                  </a:lnTo>
                  <a:lnTo>
                    <a:pt x="1068451" y="1315720"/>
                  </a:lnTo>
                  <a:lnTo>
                    <a:pt x="1100797" y="1285214"/>
                  </a:lnTo>
                  <a:lnTo>
                    <a:pt x="1131290" y="1252867"/>
                  </a:lnTo>
                  <a:lnTo>
                    <a:pt x="1159865" y="1218768"/>
                  </a:lnTo>
                  <a:lnTo>
                    <a:pt x="1186408" y="1182992"/>
                  </a:lnTo>
                  <a:lnTo>
                    <a:pt x="1199603" y="1162812"/>
                  </a:lnTo>
                  <a:lnTo>
                    <a:pt x="9906000" y="1162812"/>
                  </a:lnTo>
                  <a:lnTo>
                    <a:pt x="9906000" y="403860"/>
                  </a:lnTo>
                  <a:close/>
                </a:path>
              </a:pathLst>
            </a:custGeom>
            <a:solidFill>
              <a:srgbClr val="E6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016" y="2504948"/>
            <a:ext cx="2463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80" dirty="0"/>
              <a:t>IL</a:t>
            </a:r>
            <a:r>
              <a:rPr sz="3200" spc="-385" dirty="0"/>
              <a:t> </a:t>
            </a:r>
            <a:r>
              <a:rPr sz="3200" spc="-130" dirty="0"/>
              <a:t>SER</a:t>
            </a:r>
            <a:r>
              <a:rPr sz="3200" spc="-155" dirty="0"/>
              <a:t>V</a:t>
            </a:r>
            <a:r>
              <a:rPr sz="3200" spc="-520" dirty="0"/>
              <a:t>IZ</a:t>
            </a:r>
            <a:r>
              <a:rPr sz="3200" spc="-470" dirty="0"/>
              <a:t>I</a:t>
            </a:r>
            <a:r>
              <a:rPr sz="3200" spc="-145" dirty="0"/>
              <a:t>O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35636" y="2299716"/>
            <a:ext cx="838200" cy="838200"/>
            <a:chOff x="135636" y="2299716"/>
            <a:chExt cx="838200" cy="838200"/>
          </a:xfrm>
        </p:grpSpPr>
        <p:sp>
          <p:nvSpPr>
            <p:cNvPr id="7" name="object 7"/>
            <p:cNvSpPr/>
            <p:nvPr/>
          </p:nvSpPr>
          <p:spPr>
            <a:xfrm>
              <a:off x="135636" y="229971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100" y="0"/>
                  </a:moveTo>
                  <a:lnTo>
                    <a:pt x="370225" y="2818"/>
                  </a:lnTo>
                  <a:lnTo>
                    <a:pt x="323005" y="11065"/>
                  </a:lnTo>
                  <a:lnTo>
                    <a:pt x="277756" y="24426"/>
                  </a:lnTo>
                  <a:lnTo>
                    <a:pt x="234792" y="42587"/>
                  </a:lnTo>
                  <a:lnTo>
                    <a:pt x="194427" y="65234"/>
                  </a:lnTo>
                  <a:lnTo>
                    <a:pt x="156976" y="92053"/>
                  </a:lnTo>
                  <a:lnTo>
                    <a:pt x="122753" y="122729"/>
                  </a:lnTo>
                  <a:lnTo>
                    <a:pt x="92073" y="156949"/>
                  </a:lnTo>
                  <a:lnTo>
                    <a:pt x="65250" y="194399"/>
                  </a:lnTo>
                  <a:lnTo>
                    <a:pt x="42598" y="234764"/>
                  </a:lnTo>
                  <a:lnTo>
                    <a:pt x="24433" y="277731"/>
                  </a:lnTo>
                  <a:lnTo>
                    <a:pt x="11068" y="322985"/>
                  </a:lnTo>
                  <a:lnTo>
                    <a:pt x="2819" y="370213"/>
                  </a:lnTo>
                  <a:lnTo>
                    <a:pt x="0" y="419100"/>
                  </a:lnTo>
                  <a:lnTo>
                    <a:pt x="2819" y="467986"/>
                  </a:lnTo>
                  <a:lnTo>
                    <a:pt x="11068" y="515214"/>
                  </a:lnTo>
                  <a:lnTo>
                    <a:pt x="24433" y="560468"/>
                  </a:lnTo>
                  <a:lnTo>
                    <a:pt x="42598" y="603435"/>
                  </a:lnTo>
                  <a:lnTo>
                    <a:pt x="65250" y="643800"/>
                  </a:lnTo>
                  <a:lnTo>
                    <a:pt x="92073" y="681250"/>
                  </a:lnTo>
                  <a:lnTo>
                    <a:pt x="122753" y="715470"/>
                  </a:lnTo>
                  <a:lnTo>
                    <a:pt x="156976" y="746146"/>
                  </a:lnTo>
                  <a:lnTo>
                    <a:pt x="194427" y="772965"/>
                  </a:lnTo>
                  <a:lnTo>
                    <a:pt x="234792" y="795612"/>
                  </a:lnTo>
                  <a:lnTo>
                    <a:pt x="277756" y="813773"/>
                  </a:lnTo>
                  <a:lnTo>
                    <a:pt x="323005" y="827134"/>
                  </a:lnTo>
                  <a:lnTo>
                    <a:pt x="370225" y="835381"/>
                  </a:lnTo>
                  <a:lnTo>
                    <a:pt x="419100" y="838200"/>
                  </a:lnTo>
                  <a:lnTo>
                    <a:pt x="467974" y="835381"/>
                  </a:lnTo>
                  <a:lnTo>
                    <a:pt x="515194" y="827134"/>
                  </a:lnTo>
                  <a:lnTo>
                    <a:pt x="560443" y="813773"/>
                  </a:lnTo>
                  <a:lnTo>
                    <a:pt x="603407" y="795612"/>
                  </a:lnTo>
                  <a:lnTo>
                    <a:pt x="643772" y="772965"/>
                  </a:lnTo>
                  <a:lnTo>
                    <a:pt x="681223" y="746146"/>
                  </a:lnTo>
                  <a:lnTo>
                    <a:pt x="715446" y="715470"/>
                  </a:lnTo>
                  <a:lnTo>
                    <a:pt x="746126" y="681250"/>
                  </a:lnTo>
                  <a:lnTo>
                    <a:pt x="772949" y="643800"/>
                  </a:lnTo>
                  <a:lnTo>
                    <a:pt x="795601" y="603435"/>
                  </a:lnTo>
                  <a:lnTo>
                    <a:pt x="813766" y="560468"/>
                  </a:lnTo>
                  <a:lnTo>
                    <a:pt x="827131" y="515214"/>
                  </a:lnTo>
                  <a:lnTo>
                    <a:pt x="835380" y="467986"/>
                  </a:lnTo>
                  <a:lnTo>
                    <a:pt x="838200" y="419100"/>
                  </a:lnTo>
                  <a:lnTo>
                    <a:pt x="835380" y="370213"/>
                  </a:lnTo>
                  <a:lnTo>
                    <a:pt x="827131" y="322985"/>
                  </a:lnTo>
                  <a:lnTo>
                    <a:pt x="813766" y="277731"/>
                  </a:lnTo>
                  <a:lnTo>
                    <a:pt x="795601" y="234764"/>
                  </a:lnTo>
                  <a:lnTo>
                    <a:pt x="772949" y="194399"/>
                  </a:lnTo>
                  <a:lnTo>
                    <a:pt x="746126" y="156949"/>
                  </a:lnTo>
                  <a:lnTo>
                    <a:pt x="715446" y="122729"/>
                  </a:lnTo>
                  <a:lnTo>
                    <a:pt x="681223" y="92053"/>
                  </a:lnTo>
                  <a:lnTo>
                    <a:pt x="643772" y="65234"/>
                  </a:lnTo>
                  <a:lnTo>
                    <a:pt x="603407" y="42587"/>
                  </a:lnTo>
                  <a:lnTo>
                    <a:pt x="560443" y="24426"/>
                  </a:lnTo>
                  <a:lnTo>
                    <a:pt x="515194" y="11065"/>
                  </a:lnTo>
                  <a:lnTo>
                    <a:pt x="467974" y="2818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6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4" y="2432304"/>
              <a:ext cx="478536" cy="4785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53185" y="3617467"/>
            <a:ext cx="7690484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Verdana"/>
                <a:cs typeface="Verdana"/>
              </a:rPr>
              <a:t>Il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servizio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di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ristorazione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preparazione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pasti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per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vostri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centri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estivi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è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una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soluzione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pratica,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in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grado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di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assicurare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qualità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sicurezza,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anche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nel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trasporto.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latin typeface="Verdana"/>
                <a:cs typeface="Verdana"/>
              </a:rPr>
              <a:t>Per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il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pranzo,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si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può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scegliere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tra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due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soluzioni.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Verdana"/>
              <a:buChar char="•"/>
              <a:tabLst>
                <a:tab pos="104139" algn="l"/>
              </a:tabLst>
            </a:pPr>
            <a:r>
              <a:rPr sz="1400" b="1" spc="-70" dirty="0">
                <a:solidFill>
                  <a:srgbClr val="004E6C"/>
                </a:solidFill>
                <a:latin typeface="Verdana"/>
                <a:cs typeface="Verdana"/>
              </a:rPr>
              <a:t>Pasti </a:t>
            </a:r>
            <a:r>
              <a:rPr sz="1400" b="1" spc="-85" dirty="0">
                <a:solidFill>
                  <a:srgbClr val="004E6C"/>
                </a:solidFill>
                <a:latin typeface="Verdana"/>
                <a:cs typeface="Verdana"/>
              </a:rPr>
              <a:t>monoporzione</a:t>
            </a:r>
            <a:r>
              <a:rPr sz="1400" spc="-85" dirty="0">
                <a:solidFill>
                  <a:srgbClr val="004E6C"/>
                </a:solidFill>
                <a:latin typeface="Verdana"/>
                <a:cs typeface="Verdana"/>
              </a:rPr>
              <a:t>: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pasti </a:t>
            </a:r>
            <a:r>
              <a:rPr sz="1400" dirty="0">
                <a:latin typeface="Verdana"/>
                <a:cs typeface="Verdana"/>
              </a:rPr>
              <a:t>sono </a:t>
            </a:r>
            <a:r>
              <a:rPr sz="1400" spc="-40" dirty="0">
                <a:latin typeface="Verdana"/>
                <a:cs typeface="Verdana"/>
              </a:rPr>
              <a:t>serviti </a:t>
            </a:r>
            <a:r>
              <a:rPr sz="1400" spc="15" dirty="0">
                <a:latin typeface="Verdana"/>
                <a:cs typeface="Verdana"/>
              </a:rPr>
              <a:t>in </a:t>
            </a:r>
            <a:r>
              <a:rPr sz="1400" spc="5" dirty="0">
                <a:latin typeface="Verdana"/>
                <a:cs typeface="Verdana"/>
              </a:rPr>
              <a:t>piatti </a:t>
            </a:r>
            <a:r>
              <a:rPr sz="1400" spc="10" dirty="0">
                <a:latin typeface="Verdana"/>
                <a:cs typeface="Verdana"/>
              </a:rPr>
              <a:t>confezionati </a:t>
            </a:r>
            <a:r>
              <a:rPr sz="1400" spc="-15" dirty="0">
                <a:latin typeface="Verdana"/>
                <a:cs typeface="Verdana"/>
              </a:rPr>
              <a:t>singolarmente. </a:t>
            </a:r>
            <a:r>
              <a:rPr sz="1400" spc="-35" dirty="0">
                <a:latin typeface="Verdana"/>
                <a:cs typeface="Verdana"/>
              </a:rPr>
              <a:t>E’ </a:t>
            </a:r>
            <a:r>
              <a:rPr sz="1400" spc="-5" dirty="0">
                <a:latin typeface="Verdana"/>
                <a:cs typeface="Verdana"/>
              </a:rPr>
              <a:t>la </a:t>
            </a:r>
            <a:r>
              <a:rPr sz="1400" dirty="0">
                <a:latin typeface="Verdana"/>
                <a:cs typeface="Verdana"/>
              </a:rPr>
              <a:t> soluzione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che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consigliamo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se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non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si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dispone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di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spazi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di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dimensioni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adeguate,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ma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non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si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vuole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rinunciare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a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un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vero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pranzo</a:t>
            </a:r>
            <a:r>
              <a:rPr sz="1400" spc="-25" dirty="0">
                <a:solidFill>
                  <a:srgbClr val="004E6C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6C"/>
              </a:buClr>
              <a:buFont typeface="Verdana"/>
              <a:buChar char="•"/>
            </a:pPr>
            <a:endParaRPr sz="1350">
              <a:latin typeface="Verdana"/>
              <a:cs typeface="Verdana"/>
            </a:endParaRPr>
          </a:p>
          <a:p>
            <a:pPr marL="12700" marR="129539">
              <a:lnSpc>
                <a:spcPct val="100000"/>
              </a:lnSpc>
              <a:buFont typeface="Verdana"/>
              <a:buChar char="•"/>
              <a:tabLst>
                <a:tab pos="104139" algn="l"/>
              </a:tabLst>
            </a:pPr>
            <a:r>
              <a:rPr sz="1400" b="1" spc="-75" dirty="0">
                <a:solidFill>
                  <a:srgbClr val="004E6C"/>
                </a:solidFill>
                <a:latin typeface="Verdana"/>
                <a:cs typeface="Verdana"/>
              </a:rPr>
              <a:t>Pasto</a:t>
            </a:r>
            <a:r>
              <a:rPr sz="1400" b="1" spc="-170" dirty="0">
                <a:solidFill>
                  <a:srgbClr val="004E6C"/>
                </a:solidFill>
                <a:latin typeface="Verdana"/>
                <a:cs typeface="Verdana"/>
              </a:rPr>
              <a:t> </a:t>
            </a:r>
            <a:r>
              <a:rPr sz="1400" b="1" spc="-75" dirty="0">
                <a:solidFill>
                  <a:srgbClr val="004E6C"/>
                </a:solidFill>
                <a:latin typeface="Verdana"/>
                <a:cs typeface="Verdana"/>
              </a:rPr>
              <a:t>multiporzione</a:t>
            </a:r>
            <a:r>
              <a:rPr sz="1400" spc="-75" dirty="0">
                <a:solidFill>
                  <a:srgbClr val="004E6C"/>
                </a:solidFill>
                <a:latin typeface="Verdana"/>
                <a:cs typeface="Verdana"/>
              </a:rPr>
              <a:t>:</a:t>
            </a:r>
            <a:r>
              <a:rPr sz="1400" spc="-165" dirty="0">
                <a:solidFill>
                  <a:srgbClr val="004E6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è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la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soluzione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ideale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quando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si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dispone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degli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spazi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giusti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per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il 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pranzo,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con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il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miglior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rapporto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qualità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prezzo.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Nella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nostra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offerta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sono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inclusi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anche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le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mer</a:t>
            </a:r>
            <a:r>
              <a:rPr sz="1400" spc="35" dirty="0">
                <a:latin typeface="Verdana"/>
                <a:cs typeface="Verdana"/>
              </a:rPr>
              <a:t>en</a:t>
            </a:r>
            <a:r>
              <a:rPr sz="1400" spc="40" dirty="0">
                <a:latin typeface="Verdana"/>
                <a:cs typeface="Verdana"/>
              </a:rPr>
              <a:t>d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ce</a:t>
            </a:r>
            <a:r>
              <a:rPr sz="1400" spc="-10" dirty="0">
                <a:latin typeface="Verdana"/>
                <a:cs typeface="Verdana"/>
              </a:rPr>
              <a:t>stini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per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g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10" dirty="0">
                <a:latin typeface="Verdana"/>
                <a:cs typeface="Verdana"/>
              </a:rPr>
              <a:t>te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pranzi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al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sac</a:t>
            </a:r>
            <a:r>
              <a:rPr sz="1400" spc="35" dirty="0">
                <a:latin typeface="Verdana"/>
                <a:cs typeface="Verdana"/>
              </a:rPr>
              <a:t>c</a:t>
            </a:r>
            <a:r>
              <a:rPr sz="1400" spc="45" dirty="0">
                <a:latin typeface="Verdana"/>
                <a:cs typeface="Verdana"/>
              </a:rPr>
              <a:t>o</a:t>
            </a:r>
            <a:r>
              <a:rPr sz="1400" spc="-220" dirty="0">
                <a:solidFill>
                  <a:srgbClr val="004E6C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35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3497579"/>
            <a:chOff x="0" y="0"/>
            <a:chExt cx="9906000" cy="3497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3075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91867"/>
              <a:ext cx="9906000" cy="1506220"/>
            </a:xfrm>
            <a:custGeom>
              <a:avLst/>
              <a:gdLst/>
              <a:ahLst/>
              <a:cxnLst/>
              <a:rect l="l" t="t" r="r" b="b"/>
              <a:pathLst>
                <a:path w="9906000" h="1506220">
                  <a:moveTo>
                    <a:pt x="9906000" y="403860"/>
                  </a:moveTo>
                  <a:lnTo>
                    <a:pt x="1235532" y="403860"/>
                  </a:lnTo>
                  <a:lnTo>
                    <a:pt x="1233093" y="398932"/>
                  </a:lnTo>
                  <a:lnTo>
                    <a:pt x="1210856" y="360095"/>
                  </a:lnTo>
                  <a:lnTo>
                    <a:pt x="1186408" y="322732"/>
                  </a:lnTo>
                  <a:lnTo>
                    <a:pt x="1159865" y="286956"/>
                  </a:lnTo>
                  <a:lnTo>
                    <a:pt x="1131290" y="252857"/>
                  </a:lnTo>
                  <a:lnTo>
                    <a:pt x="1100797" y="220510"/>
                  </a:lnTo>
                  <a:lnTo>
                    <a:pt x="1068451" y="190004"/>
                  </a:lnTo>
                  <a:lnTo>
                    <a:pt x="1034338" y="161442"/>
                  </a:lnTo>
                  <a:lnTo>
                    <a:pt x="998562" y="134886"/>
                  </a:lnTo>
                  <a:lnTo>
                    <a:pt x="961212" y="110451"/>
                  </a:lnTo>
                  <a:lnTo>
                    <a:pt x="922362" y="88214"/>
                  </a:lnTo>
                  <a:lnTo>
                    <a:pt x="882116" y="68262"/>
                  </a:lnTo>
                  <a:lnTo>
                    <a:pt x="840549" y="50685"/>
                  </a:lnTo>
                  <a:lnTo>
                    <a:pt x="797750" y="35560"/>
                  </a:lnTo>
                  <a:lnTo>
                    <a:pt x="753821" y="22999"/>
                  </a:lnTo>
                  <a:lnTo>
                    <a:pt x="708825" y="13068"/>
                  </a:lnTo>
                  <a:lnTo>
                    <a:pt x="662876" y="5867"/>
                  </a:lnTo>
                  <a:lnTo>
                    <a:pt x="616051" y="1485"/>
                  </a:lnTo>
                  <a:lnTo>
                    <a:pt x="568452" y="0"/>
                  </a:lnTo>
                  <a:lnTo>
                    <a:pt x="520839" y="1485"/>
                  </a:lnTo>
                  <a:lnTo>
                    <a:pt x="474014" y="5867"/>
                  </a:lnTo>
                  <a:lnTo>
                    <a:pt x="428066" y="13068"/>
                  </a:lnTo>
                  <a:lnTo>
                    <a:pt x="383070" y="22999"/>
                  </a:lnTo>
                  <a:lnTo>
                    <a:pt x="339140" y="35560"/>
                  </a:lnTo>
                  <a:lnTo>
                    <a:pt x="296341" y="50685"/>
                  </a:lnTo>
                  <a:lnTo>
                    <a:pt x="254774" y="68262"/>
                  </a:lnTo>
                  <a:lnTo>
                    <a:pt x="214528" y="88214"/>
                  </a:lnTo>
                  <a:lnTo>
                    <a:pt x="175679" y="110451"/>
                  </a:lnTo>
                  <a:lnTo>
                    <a:pt x="138328" y="134886"/>
                  </a:lnTo>
                  <a:lnTo>
                    <a:pt x="102552" y="161442"/>
                  </a:lnTo>
                  <a:lnTo>
                    <a:pt x="68440" y="190004"/>
                  </a:lnTo>
                  <a:lnTo>
                    <a:pt x="36093" y="220510"/>
                  </a:lnTo>
                  <a:lnTo>
                    <a:pt x="5600" y="252857"/>
                  </a:lnTo>
                  <a:lnTo>
                    <a:pt x="0" y="259549"/>
                  </a:lnTo>
                  <a:lnTo>
                    <a:pt x="0" y="1246174"/>
                  </a:lnTo>
                  <a:lnTo>
                    <a:pt x="36093" y="1285214"/>
                  </a:lnTo>
                  <a:lnTo>
                    <a:pt x="68440" y="1315720"/>
                  </a:lnTo>
                  <a:lnTo>
                    <a:pt x="102552" y="1344282"/>
                  </a:lnTo>
                  <a:lnTo>
                    <a:pt x="138328" y="1370838"/>
                  </a:lnTo>
                  <a:lnTo>
                    <a:pt x="175679" y="1395272"/>
                  </a:lnTo>
                  <a:lnTo>
                    <a:pt x="214528" y="1417510"/>
                  </a:lnTo>
                  <a:lnTo>
                    <a:pt x="254774" y="1437462"/>
                  </a:lnTo>
                  <a:lnTo>
                    <a:pt x="296341" y="1455039"/>
                  </a:lnTo>
                  <a:lnTo>
                    <a:pt x="339140" y="1470164"/>
                  </a:lnTo>
                  <a:lnTo>
                    <a:pt x="383070" y="1482725"/>
                  </a:lnTo>
                  <a:lnTo>
                    <a:pt x="428066" y="1492656"/>
                  </a:lnTo>
                  <a:lnTo>
                    <a:pt x="474014" y="1499857"/>
                  </a:lnTo>
                  <a:lnTo>
                    <a:pt x="520839" y="1504238"/>
                  </a:lnTo>
                  <a:lnTo>
                    <a:pt x="568452" y="1505712"/>
                  </a:lnTo>
                  <a:lnTo>
                    <a:pt x="616051" y="1504238"/>
                  </a:lnTo>
                  <a:lnTo>
                    <a:pt x="662876" y="1499857"/>
                  </a:lnTo>
                  <a:lnTo>
                    <a:pt x="708825" y="1492656"/>
                  </a:lnTo>
                  <a:lnTo>
                    <a:pt x="753821" y="1482725"/>
                  </a:lnTo>
                  <a:lnTo>
                    <a:pt x="797750" y="1470164"/>
                  </a:lnTo>
                  <a:lnTo>
                    <a:pt x="840549" y="1455039"/>
                  </a:lnTo>
                  <a:lnTo>
                    <a:pt x="882116" y="1437462"/>
                  </a:lnTo>
                  <a:lnTo>
                    <a:pt x="922362" y="1417510"/>
                  </a:lnTo>
                  <a:lnTo>
                    <a:pt x="961212" y="1395272"/>
                  </a:lnTo>
                  <a:lnTo>
                    <a:pt x="998562" y="1370838"/>
                  </a:lnTo>
                  <a:lnTo>
                    <a:pt x="1034338" y="1344282"/>
                  </a:lnTo>
                  <a:lnTo>
                    <a:pt x="1068451" y="1315720"/>
                  </a:lnTo>
                  <a:lnTo>
                    <a:pt x="1100797" y="1285214"/>
                  </a:lnTo>
                  <a:lnTo>
                    <a:pt x="1131290" y="1252867"/>
                  </a:lnTo>
                  <a:lnTo>
                    <a:pt x="1159865" y="1218768"/>
                  </a:lnTo>
                  <a:lnTo>
                    <a:pt x="1186408" y="1182992"/>
                  </a:lnTo>
                  <a:lnTo>
                    <a:pt x="1199603" y="1162812"/>
                  </a:lnTo>
                  <a:lnTo>
                    <a:pt x="9906000" y="1162812"/>
                  </a:lnTo>
                  <a:lnTo>
                    <a:pt x="9906000" y="403860"/>
                  </a:lnTo>
                  <a:close/>
                </a:path>
              </a:pathLst>
            </a:custGeom>
            <a:solidFill>
              <a:srgbClr val="E6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016" y="2504948"/>
            <a:ext cx="2463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80" dirty="0"/>
              <a:t>IL</a:t>
            </a:r>
            <a:r>
              <a:rPr sz="3200" spc="-385" dirty="0"/>
              <a:t> </a:t>
            </a:r>
            <a:r>
              <a:rPr sz="3200" spc="-130" dirty="0"/>
              <a:t>SER</a:t>
            </a:r>
            <a:r>
              <a:rPr sz="3200" spc="-155" dirty="0"/>
              <a:t>V</a:t>
            </a:r>
            <a:r>
              <a:rPr sz="3200" spc="-520" dirty="0"/>
              <a:t>IZ</a:t>
            </a:r>
            <a:r>
              <a:rPr sz="3200" spc="-470" dirty="0"/>
              <a:t>I</a:t>
            </a:r>
            <a:r>
              <a:rPr sz="3200" spc="-145" dirty="0"/>
              <a:t>O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35636" y="2299716"/>
            <a:ext cx="838200" cy="838200"/>
            <a:chOff x="135636" y="2299716"/>
            <a:chExt cx="838200" cy="838200"/>
          </a:xfrm>
        </p:grpSpPr>
        <p:sp>
          <p:nvSpPr>
            <p:cNvPr id="7" name="object 7"/>
            <p:cNvSpPr/>
            <p:nvPr/>
          </p:nvSpPr>
          <p:spPr>
            <a:xfrm>
              <a:off x="135636" y="2299716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100" y="0"/>
                  </a:moveTo>
                  <a:lnTo>
                    <a:pt x="370225" y="2818"/>
                  </a:lnTo>
                  <a:lnTo>
                    <a:pt x="323005" y="11065"/>
                  </a:lnTo>
                  <a:lnTo>
                    <a:pt x="277756" y="24426"/>
                  </a:lnTo>
                  <a:lnTo>
                    <a:pt x="234792" y="42587"/>
                  </a:lnTo>
                  <a:lnTo>
                    <a:pt x="194427" y="65234"/>
                  </a:lnTo>
                  <a:lnTo>
                    <a:pt x="156976" y="92053"/>
                  </a:lnTo>
                  <a:lnTo>
                    <a:pt x="122753" y="122729"/>
                  </a:lnTo>
                  <a:lnTo>
                    <a:pt x="92073" y="156949"/>
                  </a:lnTo>
                  <a:lnTo>
                    <a:pt x="65250" y="194399"/>
                  </a:lnTo>
                  <a:lnTo>
                    <a:pt x="42598" y="234764"/>
                  </a:lnTo>
                  <a:lnTo>
                    <a:pt x="24433" y="277731"/>
                  </a:lnTo>
                  <a:lnTo>
                    <a:pt x="11068" y="322985"/>
                  </a:lnTo>
                  <a:lnTo>
                    <a:pt x="2819" y="370213"/>
                  </a:lnTo>
                  <a:lnTo>
                    <a:pt x="0" y="419100"/>
                  </a:lnTo>
                  <a:lnTo>
                    <a:pt x="2819" y="467986"/>
                  </a:lnTo>
                  <a:lnTo>
                    <a:pt x="11068" y="515214"/>
                  </a:lnTo>
                  <a:lnTo>
                    <a:pt x="24433" y="560468"/>
                  </a:lnTo>
                  <a:lnTo>
                    <a:pt x="42598" y="603435"/>
                  </a:lnTo>
                  <a:lnTo>
                    <a:pt x="65250" y="643800"/>
                  </a:lnTo>
                  <a:lnTo>
                    <a:pt x="92073" y="681250"/>
                  </a:lnTo>
                  <a:lnTo>
                    <a:pt x="122753" y="715470"/>
                  </a:lnTo>
                  <a:lnTo>
                    <a:pt x="156976" y="746146"/>
                  </a:lnTo>
                  <a:lnTo>
                    <a:pt x="194427" y="772965"/>
                  </a:lnTo>
                  <a:lnTo>
                    <a:pt x="234792" y="795612"/>
                  </a:lnTo>
                  <a:lnTo>
                    <a:pt x="277756" y="813773"/>
                  </a:lnTo>
                  <a:lnTo>
                    <a:pt x="323005" y="827134"/>
                  </a:lnTo>
                  <a:lnTo>
                    <a:pt x="370225" y="835381"/>
                  </a:lnTo>
                  <a:lnTo>
                    <a:pt x="419100" y="838200"/>
                  </a:lnTo>
                  <a:lnTo>
                    <a:pt x="467974" y="835381"/>
                  </a:lnTo>
                  <a:lnTo>
                    <a:pt x="515194" y="827134"/>
                  </a:lnTo>
                  <a:lnTo>
                    <a:pt x="560443" y="813773"/>
                  </a:lnTo>
                  <a:lnTo>
                    <a:pt x="603407" y="795612"/>
                  </a:lnTo>
                  <a:lnTo>
                    <a:pt x="643772" y="772965"/>
                  </a:lnTo>
                  <a:lnTo>
                    <a:pt x="681223" y="746146"/>
                  </a:lnTo>
                  <a:lnTo>
                    <a:pt x="715446" y="715470"/>
                  </a:lnTo>
                  <a:lnTo>
                    <a:pt x="746126" y="681250"/>
                  </a:lnTo>
                  <a:lnTo>
                    <a:pt x="772949" y="643800"/>
                  </a:lnTo>
                  <a:lnTo>
                    <a:pt x="795601" y="603435"/>
                  </a:lnTo>
                  <a:lnTo>
                    <a:pt x="813766" y="560468"/>
                  </a:lnTo>
                  <a:lnTo>
                    <a:pt x="827131" y="515214"/>
                  </a:lnTo>
                  <a:lnTo>
                    <a:pt x="835380" y="467986"/>
                  </a:lnTo>
                  <a:lnTo>
                    <a:pt x="838200" y="419100"/>
                  </a:lnTo>
                  <a:lnTo>
                    <a:pt x="835380" y="370213"/>
                  </a:lnTo>
                  <a:lnTo>
                    <a:pt x="827131" y="322985"/>
                  </a:lnTo>
                  <a:lnTo>
                    <a:pt x="813766" y="277731"/>
                  </a:lnTo>
                  <a:lnTo>
                    <a:pt x="795601" y="234764"/>
                  </a:lnTo>
                  <a:lnTo>
                    <a:pt x="772949" y="194399"/>
                  </a:lnTo>
                  <a:lnTo>
                    <a:pt x="746126" y="156949"/>
                  </a:lnTo>
                  <a:lnTo>
                    <a:pt x="715446" y="122729"/>
                  </a:lnTo>
                  <a:lnTo>
                    <a:pt x="681223" y="92053"/>
                  </a:lnTo>
                  <a:lnTo>
                    <a:pt x="643772" y="65234"/>
                  </a:lnTo>
                  <a:lnTo>
                    <a:pt x="603407" y="42587"/>
                  </a:lnTo>
                  <a:lnTo>
                    <a:pt x="560443" y="24426"/>
                  </a:lnTo>
                  <a:lnTo>
                    <a:pt x="515194" y="11065"/>
                  </a:lnTo>
                  <a:lnTo>
                    <a:pt x="467974" y="2818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6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4" y="2432304"/>
              <a:ext cx="478536" cy="4785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3001" y="3276600"/>
            <a:ext cx="8610599" cy="3626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La </a:t>
            </a:r>
            <a:r>
              <a:rPr lang="it-IT" sz="1400" b="1" spc="-80" dirty="0">
                <a:solidFill>
                  <a:srgbClr val="004E6C"/>
                </a:solidFill>
                <a:latin typeface="Montserrat" panose="00000500000000000000" pitchFamily="2" charset="0"/>
                <a:cs typeface="Verdana"/>
              </a:rPr>
              <a:t>composizione del pasto </a:t>
            </a:r>
            <a:r>
              <a:rPr lang="it-IT" sz="1400" spc="-80" dirty="0">
                <a:latin typeface="Montserrat" panose="00000500000000000000" pitchFamily="2" charset="0"/>
                <a:cs typeface="Verdana"/>
              </a:rPr>
              <a:t>è la seguente:</a:t>
            </a:r>
          </a:p>
          <a:p>
            <a:pPr marL="298450" marR="330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Primo</a:t>
            </a:r>
          </a:p>
          <a:p>
            <a:pPr marL="298450" marR="330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Secondo con contorno</a:t>
            </a:r>
          </a:p>
          <a:p>
            <a:pPr marL="298450" marR="330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Frutta</a:t>
            </a:r>
          </a:p>
          <a:p>
            <a:pPr marL="298450" marR="330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Pane</a:t>
            </a:r>
          </a:p>
          <a:p>
            <a:pPr marL="298450" marR="330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Acqua (bottiglietta 0,5 lt.)</a:t>
            </a:r>
          </a:p>
          <a:p>
            <a:pPr marL="298450" marR="330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Condimenti, materiale </a:t>
            </a:r>
            <a:r>
              <a:rPr lang="it-IT" sz="1400" spc="-80">
                <a:latin typeface="Montserrat" panose="00000500000000000000" pitchFamily="2" charset="0"/>
                <a:cs typeface="Verdana"/>
              </a:rPr>
              <a:t>a perdere</a:t>
            </a:r>
            <a:endParaRPr lang="it-IT" sz="1400" spc="-80" dirty="0">
              <a:latin typeface="Montserrat" panose="00000500000000000000" pitchFamily="2" charset="0"/>
              <a:cs typeface="Verdana"/>
            </a:endParaRPr>
          </a:p>
          <a:p>
            <a:pPr marL="298450" marR="330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it-IT" sz="1400" spc="-80" dirty="0">
              <a:latin typeface="Montserrat" panose="00000500000000000000" pitchFamily="2" charset="0"/>
              <a:cs typeface="Verdana"/>
            </a:endParaRPr>
          </a:p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Una volta a settimana verrà fornito in alternativa alla frutta una dolce (budino, crostatina) o uno yogurt.</a:t>
            </a:r>
          </a:p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endParaRPr lang="it-IT" sz="1400" spc="-80" dirty="0">
              <a:latin typeface="Montserrat" panose="00000500000000000000" pitchFamily="2" charset="0"/>
              <a:cs typeface="Verdana"/>
            </a:endParaRPr>
          </a:p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Se necessarie sarà possibile anche inserire una </a:t>
            </a:r>
            <a:r>
              <a:rPr lang="it-IT" sz="1400" b="1" spc="-80" dirty="0">
                <a:solidFill>
                  <a:srgbClr val="004E6C"/>
                </a:solidFill>
                <a:latin typeface="Montserrat" panose="00000500000000000000" pitchFamily="2" charset="0"/>
                <a:cs typeface="Verdana"/>
              </a:rPr>
              <a:t>merenda</a:t>
            </a:r>
            <a:r>
              <a:rPr lang="it-IT" sz="1400" spc="-80" dirty="0">
                <a:latin typeface="Montserrat" panose="00000500000000000000" pitchFamily="2" charset="0"/>
                <a:cs typeface="Verdana"/>
              </a:rPr>
              <a:t> e per i giorni di gita un </a:t>
            </a:r>
            <a:r>
              <a:rPr lang="it-IT" sz="1400" b="1" spc="-80" dirty="0">
                <a:solidFill>
                  <a:srgbClr val="004E6C"/>
                </a:solidFill>
                <a:latin typeface="Montserrat" panose="00000500000000000000" pitchFamily="2" charset="0"/>
                <a:cs typeface="Verdana"/>
              </a:rPr>
              <a:t>pranzo al sacco </a:t>
            </a:r>
            <a:r>
              <a:rPr lang="it-IT" sz="1400" spc="-80" dirty="0">
                <a:latin typeface="Montserrat" panose="00000500000000000000" pitchFamily="2" charset="0"/>
                <a:cs typeface="Verdana"/>
              </a:rPr>
              <a:t>con panini.</a:t>
            </a:r>
          </a:p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endParaRPr lang="it-IT" sz="1400" spc="-80" dirty="0">
              <a:latin typeface="Montserrat" panose="00000500000000000000" pitchFamily="2" charset="0"/>
              <a:cs typeface="Verdana"/>
            </a:endParaRPr>
          </a:p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r>
              <a:rPr lang="it-IT" sz="1400" spc="-80" dirty="0">
                <a:latin typeface="Montserrat" panose="00000500000000000000" pitchFamily="2" charset="0"/>
                <a:cs typeface="Verdana"/>
              </a:rPr>
              <a:t>Qualora ci fosse la presenza di ragazzi con allergie che necessitano di diete speciali, è necessario fornire certificato medico.</a:t>
            </a:r>
          </a:p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endParaRPr lang="it-IT" sz="1400" spc="-80" dirty="0">
              <a:latin typeface="Montserrat" panose="00000500000000000000" pitchFamily="2" charset="0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35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456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3923029"/>
            <a:chOff x="0" y="0"/>
            <a:chExt cx="9906000" cy="39230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3240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418587"/>
              <a:ext cx="9906000" cy="1504315"/>
            </a:xfrm>
            <a:custGeom>
              <a:avLst/>
              <a:gdLst/>
              <a:ahLst/>
              <a:cxnLst/>
              <a:rect l="l" t="t" r="r" b="b"/>
              <a:pathLst>
                <a:path w="9906000" h="1504314">
                  <a:moveTo>
                    <a:pt x="9906000" y="312420"/>
                  </a:moveTo>
                  <a:lnTo>
                    <a:pt x="1104468" y="312420"/>
                  </a:lnTo>
                  <a:lnTo>
                    <a:pt x="1085354" y="286651"/>
                  </a:lnTo>
                  <a:lnTo>
                    <a:pt x="1056817" y="252590"/>
                  </a:lnTo>
                  <a:lnTo>
                    <a:pt x="1026337" y="220268"/>
                  </a:lnTo>
                  <a:lnTo>
                    <a:pt x="994029" y="189801"/>
                  </a:lnTo>
                  <a:lnTo>
                    <a:pt x="959954" y="161264"/>
                  </a:lnTo>
                  <a:lnTo>
                    <a:pt x="924217" y="134747"/>
                  </a:lnTo>
                  <a:lnTo>
                    <a:pt x="886904" y="110337"/>
                  </a:lnTo>
                  <a:lnTo>
                    <a:pt x="848093" y="88112"/>
                  </a:lnTo>
                  <a:lnTo>
                    <a:pt x="807885" y="68186"/>
                  </a:lnTo>
                  <a:lnTo>
                    <a:pt x="766356" y="50622"/>
                  </a:lnTo>
                  <a:lnTo>
                    <a:pt x="723607" y="35521"/>
                  </a:lnTo>
                  <a:lnTo>
                    <a:pt x="679716" y="22974"/>
                  </a:lnTo>
                  <a:lnTo>
                    <a:pt x="634771" y="13055"/>
                  </a:lnTo>
                  <a:lnTo>
                    <a:pt x="588873" y="5867"/>
                  </a:lnTo>
                  <a:lnTo>
                    <a:pt x="542099" y="1485"/>
                  </a:lnTo>
                  <a:lnTo>
                    <a:pt x="494538" y="0"/>
                  </a:lnTo>
                  <a:lnTo>
                    <a:pt x="446963" y="1485"/>
                  </a:lnTo>
                  <a:lnTo>
                    <a:pt x="400189" y="5867"/>
                  </a:lnTo>
                  <a:lnTo>
                    <a:pt x="354291" y="13055"/>
                  </a:lnTo>
                  <a:lnTo>
                    <a:pt x="309346" y="22974"/>
                  </a:lnTo>
                  <a:lnTo>
                    <a:pt x="265455" y="35521"/>
                  </a:lnTo>
                  <a:lnTo>
                    <a:pt x="222707" y="50622"/>
                  </a:lnTo>
                  <a:lnTo>
                    <a:pt x="181178" y="68186"/>
                  </a:lnTo>
                  <a:lnTo>
                    <a:pt x="140970" y="88112"/>
                  </a:lnTo>
                  <a:lnTo>
                    <a:pt x="102158" y="110337"/>
                  </a:lnTo>
                  <a:lnTo>
                    <a:pt x="64846" y="134747"/>
                  </a:lnTo>
                  <a:lnTo>
                    <a:pt x="29108" y="161264"/>
                  </a:lnTo>
                  <a:lnTo>
                    <a:pt x="0" y="185648"/>
                  </a:lnTo>
                  <a:lnTo>
                    <a:pt x="0" y="1318552"/>
                  </a:lnTo>
                  <a:lnTo>
                    <a:pt x="64846" y="1369453"/>
                  </a:lnTo>
                  <a:lnTo>
                    <a:pt x="102158" y="1393863"/>
                  </a:lnTo>
                  <a:lnTo>
                    <a:pt x="140970" y="1416088"/>
                  </a:lnTo>
                  <a:lnTo>
                    <a:pt x="181178" y="1436014"/>
                  </a:lnTo>
                  <a:lnTo>
                    <a:pt x="222707" y="1453578"/>
                  </a:lnTo>
                  <a:lnTo>
                    <a:pt x="265455" y="1468678"/>
                  </a:lnTo>
                  <a:lnTo>
                    <a:pt x="309346" y="1481226"/>
                  </a:lnTo>
                  <a:lnTo>
                    <a:pt x="354291" y="1491145"/>
                  </a:lnTo>
                  <a:lnTo>
                    <a:pt x="400189" y="1498333"/>
                  </a:lnTo>
                  <a:lnTo>
                    <a:pt x="446963" y="1502714"/>
                  </a:lnTo>
                  <a:lnTo>
                    <a:pt x="494538" y="1504188"/>
                  </a:lnTo>
                  <a:lnTo>
                    <a:pt x="542099" y="1502714"/>
                  </a:lnTo>
                  <a:lnTo>
                    <a:pt x="588873" y="1498333"/>
                  </a:lnTo>
                  <a:lnTo>
                    <a:pt x="634771" y="1491145"/>
                  </a:lnTo>
                  <a:lnTo>
                    <a:pt x="679716" y="1481226"/>
                  </a:lnTo>
                  <a:lnTo>
                    <a:pt x="723607" y="1468678"/>
                  </a:lnTo>
                  <a:lnTo>
                    <a:pt x="766356" y="1453578"/>
                  </a:lnTo>
                  <a:lnTo>
                    <a:pt x="807885" y="1436014"/>
                  </a:lnTo>
                  <a:lnTo>
                    <a:pt x="848093" y="1416088"/>
                  </a:lnTo>
                  <a:lnTo>
                    <a:pt x="886904" y="1393863"/>
                  </a:lnTo>
                  <a:lnTo>
                    <a:pt x="924217" y="1369453"/>
                  </a:lnTo>
                  <a:lnTo>
                    <a:pt x="959954" y="1342936"/>
                  </a:lnTo>
                  <a:lnTo>
                    <a:pt x="994029" y="1314399"/>
                  </a:lnTo>
                  <a:lnTo>
                    <a:pt x="1026337" y="1283931"/>
                  </a:lnTo>
                  <a:lnTo>
                    <a:pt x="1056817" y="1251610"/>
                  </a:lnTo>
                  <a:lnTo>
                    <a:pt x="1085354" y="1217549"/>
                  </a:lnTo>
                  <a:lnTo>
                    <a:pt x="1111872" y="1181811"/>
                  </a:lnTo>
                  <a:lnTo>
                    <a:pt x="1136281" y="1144485"/>
                  </a:lnTo>
                  <a:lnTo>
                    <a:pt x="1158506" y="1105687"/>
                  </a:lnTo>
                  <a:lnTo>
                    <a:pt x="1174750" y="1072896"/>
                  </a:lnTo>
                  <a:lnTo>
                    <a:pt x="9906000" y="1072896"/>
                  </a:lnTo>
                  <a:lnTo>
                    <a:pt x="9906000" y="312420"/>
                  </a:lnTo>
                  <a:close/>
                </a:path>
              </a:pathLst>
            </a:custGeom>
            <a:solidFill>
              <a:srgbClr val="E6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PREP</a:t>
            </a:r>
            <a:r>
              <a:rPr spc="-165" dirty="0"/>
              <a:t>A</a:t>
            </a:r>
            <a:r>
              <a:rPr spc="-245" dirty="0"/>
              <a:t>RAZIONE</a:t>
            </a:r>
            <a:r>
              <a:rPr spc="-425" dirty="0"/>
              <a:t> </a:t>
            </a:r>
            <a:r>
              <a:rPr spc="-405" dirty="0"/>
              <a:t>DEI</a:t>
            </a:r>
            <a:r>
              <a:rPr spc="-484" dirty="0"/>
              <a:t> </a:t>
            </a:r>
            <a:r>
              <a:rPr spc="-355" dirty="0"/>
              <a:t>PI</a:t>
            </a:r>
            <a:r>
              <a:rPr spc="-450" dirty="0"/>
              <a:t>A</a:t>
            </a:r>
            <a:r>
              <a:rPr spc="-484" dirty="0"/>
              <a:t>TTI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" y="2782823"/>
            <a:ext cx="659892" cy="6553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8867" y="4066032"/>
            <a:ext cx="2202180" cy="200025"/>
          </a:xfrm>
          <a:prstGeom prst="rect">
            <a:avLst/>
          </a:prstGeom>
          <a:solidFill>
            <a:srgbClr val="EF92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200" b="1" spc="-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b="1" spc="-15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2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b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b="1" spc="-12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b="1" spc="-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b="1" spc="-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35" dirty="0"/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8217" y="4248657"/>
            <a:ext cx="77552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6E6E6E"/>
                </a:solidFill>
                <a:latin typeface="Verdana"/>
                <a:cs typeface="Verdana"/>
              </a:rPr>
              <a:t>La</a:t>
            </a:r>
            <a:r>
              <a:rPr sz="1200" spc="-6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preparazione</a:t>
            </a:r>
            <a:r>
              <a:rPr sz="1200" spc="-5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dei</a:t>
            </a:r>
            <a:r>
              <a:rPr sz="1200" spc="-8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pasti</a:t>
            </a:r>
            <a:r>
              <a:rPr sz="1200" spc="-6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6E6E6E"/>
                </a:solidFill>
                <a:latin typeface="Verdana"/>
                <a:cs typeface="Verdana"/>
              </a:rPr>
              <a:t>avverrà</a:t>
            </a:r>
            <a:r>
              <a:rPr sz="1200" spc="-6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la</a:t>
            </a:r>
            <a:r>
              <a:rPr sz="1200" spc="-5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mattina</a:t>
            </a:r>
            <a:r>
              <a:rPr sz="1200" spc="-5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6E6E6E"/>
                </a:solidFill>
                <a:latin typeface="Verdana"/>
                <a:cs typeface="Verdana"/>
              </a:rPr>
              <a:t>stessa</a:t>
            </a:r>
            <a:r>
              <a:rPr sz="1200" spc="-5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del</a:t>
            </a:r>
            <a:r>
              <a:rPr sz="1200" spc="-5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6E6E6E"/>
                </a:solidFill>
                <a:latin typeface="Verdana"/>
                <a:cs typeface="Verdana"/>
              </a:rPr>
              <a:t>consumo,</a:t>
            </a:r>
            <a:r>
              <a:rPr sz="1200" spc="-6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il</a:t>
            </a:r>
            <a:r>
              <a:rPr sz="1200" spc="-5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6E6E6E"/>
                </a:solidFill>
                <a:latin typeface="Verdana"/>
                <a:cs typeface="Verdana"/>
              </a:rPr>
              <a:t>sistema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utilizzato</a:t>
            </a:r>
            <a:r>
              <a:rPr sz="1200" spc="-5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per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la</a:t>
            </a:r>
            <a:r>
              <a:rPr sz="1200" spc="-5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produzione </a:t>
            </a:r>
            <a:r>
              <a:rPr sz="1200" spc="-409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è</a:t>
            </a:r>
            <a:r>
              <a:rPr sz="1200" spc="-12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quello</a:t>
            </a:r>
            <a:r>
              <a:rPr sz="1200" spc="-13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definito</a:t>
            </a:r>
            <a:r>
              <a:rPr sz="1200" spc="-12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in</a:t>
            </a:r>
            <a:r>
              <a:rPr sz="1200" spc="-11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“LEGAME</a:t>
            </a:r>
            <a:r>
              <a:rPr sz="1200" spc="-10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6E6E6E"/>
                </a:solidFill>
                <a:latin typeface="Verdana"/>
                <a:cs typeface="Verdana"/>
              </a:rPr>
              <a:t>FRESCO-CALDO”.</a:t>
            </a:r>
            <a:endParaRPr sz="12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200" spc="-30" dirty="0">
                <a:solidFill>
                  <a:srgbClr val="6E6E6E"/>
                </a:solidFill>
                <a:latin typeface="Verdana"/>
                <a:cs typeface="Verdana"/>
              </a:rPr>
              <a:t>Le</a:t>
            </a:r>
            <a:r>
              <a:rPr sz="1200" spc="57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pietanze </a:t>
            </a:r>
            <a:r>
              <a:rPr sz="1200" spc="16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cotte </a:t>
            </a:r>
            <a:r>
              <a:rPr sz="1200" spc="14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6E6E6E"/>
                </a:solidFill>
                <a:latin typeface="Verdana"/>
                <a:cs typeface="Verdana"/>
              </a:rPr>
              <a:t>e/o</a:t>
            </a:r>
            <a:r>
              <a:rPr sz="1200" spc="58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fredde </a:t>
            </a:r>
            <a:r>
              <a:rPr sz="1200" spc="16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6E6E6E"/>
                </a:solidFill>
                <a:latin typeface="Verdana"/>
                <a:cs typeface="Verdana"/>
              </a:rPr>
              <a:t>verranno</a:t>
            </a:r>
            <a:r>
              <a:rPr sz="1200" spc="58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immediatamente </a:t>
            </a:r>
            <a:r>
              <a:rPr sz="1200" spc="14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confezionate </a:t>
            </a:r>
            <a:r>
              <a:rPr sz="1200" spc="15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e</a:t>
            </a:r>
            <a:r>
              <a:rPr sz="1200" spc="58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mantenute </a:t>
            </a:r>
            <a:r>
              <a:rPr sz="1200" spc="15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ad </a:t>
            </a:r>
            <a:r>
              <a:rPr sz="1200" spc="14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una</a:t>
            </a:r>
            <a:endParaRPr sz="120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temperatura </a:t>
            </a:r>
            <a:r>
              <a:rPr sz="1200" spc="-110" dirty="0">
                <a:solidFill>
                  <a:srgbClr val="6E6E6E"/>
                </a:solidFill>
                <a:latin typeface="Verdana"/>
                <a:cs typeface="Verdana"/>
              </a:rPr>
              <a:t>&gt;+60</a:t>
            </a:r>
            <a:r>
              <a:rPr sz="1200" spc="-110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110" dirty="0">
                <a:solidFill>
                  <a:srgbClr val="6E6E6E"/>
                </a:solidFill>
                <a:latin typeface="Verdana"/>
                <a:cs typeface="Verdana"/>
              </a:rPr>
              <a:t>C/+65</a:t>
            </a:r>
            <a:r>
              <a:rPr sz="1200" spc="-110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110" dirty="0">
                <a:solidFill>
                  <a:srgbClr val="6E6E6E"/>
                </a:solidFill>
                <a:latin typeface="Verdana"/>
                <a:cs typeface="Verdana"/>
              </a:rPr>
              <a:t>C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per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i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prodotti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caldi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e </a:t>
            </a:r>
            <a:r>
              <a:rPr sz="1200" spc="-130" dirty="0">
                <a:solidFill>
                  <a:srgbClr val="6E6E6E"/>
                </a:solidFill>
                <a:latin typeface="Verdana"/>
                <a:cs typeface="Verdana"/>
              </a:rPr>
              <a:t>+4</a:t>
            </a:r>
            <a:r>
              <a:rPr sz="1200" spc="-130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130" dirty="0">
                <a:solidFill>
                  <a:srgbClr val="6E6E6E"/>
                </a:solidFill>
                <a:latin typeface="Verdana"/>
                <a:cs typeface="Verdana"/>
              </a:rPr>
              <a:t>C/+10</a:t>
            </a:r>
            <a:r>
              <a:rPr sz="1200" spc="-130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130" dirty="0">
                <a:solidFill>
                  <a:srgbClr val="6E6E6E"/>
                </a:solidFill>
                <a:latin typeface="Verdana"/>
                <a:cs typeface="Verdana"/>
              </a:rPr>
              <a:t>C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per i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piatti </a:t>
            </a:r>
            <a:r>
              <a:rPr sz="1200" spc="-25" dirty="0">
                <a:solidFill>
                  <a:srgbClr val="6E6E6E"/>
                </a:solidFill>
                <a:latin typeface="Verdana"/>
                <a:cs typeface="Verdana"/>
              </a:rPr>
              <a:t>freddi. </a:t>
            </a:r>
            <a:r>
              <a:rPr sz="1200" spc="-60" dirty="0">
                <a:solidFill>
                  <a:srgbClr val="6E6E6E"/>
                </a:solidFill>
                <a:latin typeface="Verdana"/>
                <a:cs typeface="Verdana"/>
              </a:rPr>
              <a:t>In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queste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condizioni </a:t>
            </a:r>
            <a:r>
              <a:rPr sz="1200" spc="-15" dirty="0">
                <a:solidFill>
                  <a:srgbClr val="6E6E6E"/>
                </a:solidFill>
                <a:latin typeface="Verdana"/>
                <a:cs typeface="Verdana"/>
              </a:rPr>
              <a:t>la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proliferazione batterica </a:t>
            </a:r>
            <a:r>
              <a:rPr sz="1200" spc="-20" dirty="0">
                <a:solidFill>
                  <a:srgbClr val="6E6E6E"/>
                </a:solidFill>
                <a:latin typeface="Verdana"/>
                <a:cs typeface="Verdana"/>
              </a:rPr>
              <a:t>viene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praticamente </a:t>
            </a:r>
            <a:r>
              <a:rPr sz="1200" spc="-30" dirty="0">
                <a:solidFill>
                  <a:srgbClr val="6E6E6E"/>
                </a:solidFill>
                <a:latin typeface="Verdana"/>
                <a:cs typeface="Verdana"/>
              </a:rPr>
              <a:t>arrestata </a:t>
            </a:r>
            <a:r>
              <a:rPr sz="1200" spc="25" dirty="0">
                <a:solidFill>
                  <a:srgbClr val="6E6E6E"/>
                </a:solidFill>
                <a:latin typeface="Verdana"/>
                <a:cs typeface="Verdana"/>
              </a:rPr>
              <a:t>ed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il </a:t>
            </a:r>
            <a:r>
              <a:rPr sz="1200" spc="30" dirty="0">
                <a:solidFill>
                  <a:srgbClr val="6E6E6E"/>
                </a:solidFill>
                <a:latin typeface="Verdana"/>
                <a:cs typeface="Verdana"/>
              </a:rPr>
              <a:t>cibo può </a:t>
            </a:r>
            <a:r>
              <a:rPr sz="1200" spc="-40" dirty="0">
                <a:solidFill>
                  <a:srgbClr val="6E6E6E"/>
                </a:solidFill>
                <a:latin typeface="Verdana"/>
                <a:cs typeface="Verdana"/>
              </a:rPr>
              <a:t>essere </a:t>
            </a:r>
            <a:r>
              <a:rPr sz="1200" spc="-15" dirty="0">
                <a:solidFill>
                  <a:srgbClr val="6E6E6E"/>
                </a:solidFill>
                <a:latin typeface="Verdana"/>
                <a:cs typeface="Verdana"/>
              </a:rPr>
              <a:t>trasportato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in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condizioni </a:t>
            </a:r>
            <a:r>
              <a:rPr sz="1200" spc="2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igieniche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6E6E6E"/>
                </a:solidFill>
                <a:latin typeface="Verdana"/>
                <a:cs typeface="Verdana"/>
              </a:rPr>
              <a:t>perfette,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mantenuto</a:t>
            </a:r>
            <a:r>
              <a:rPr sz="1200" spc="-9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6E6E6E"/>
                </a:solidFill>
                <a:latin typeface="Verdana"/>
                <a:cs typeface="Verdana"/>
              </a:rPr>
              <a:t>a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temperature</a:t>
            </a:r>
            <a:r>
              <a:rPr sz="1200" spc="-9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tali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da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6E6E6E"/>
                </a:solidFill>
                <a:latin typeface="Verdana"/>
                <a:cs typeface="Verdana"/>
              </a:rPr>
              <a:t>garantire</a:t>
            </a:r>
            <a:r>
              <a:rPr sz="1200" spc="-9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la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sicurezza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igienica</a:t>
            </a:r>
            <a:r>
              <a:rPr sz="1200" spc="-9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fino</a:t>
            </a:r>
            <a:r>
              <a:rPr sz="1200" spc="-8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al</a:t>
            </a:r>
            <a:r>
              <a:rPr sz="1200" spc="-8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6E6E6E"/>
                </a:solidFill>
                <a:latin typeface="Verdana"/>
                <a:cs typeface="Verdana"/>
              </a:rPr>
              <a:t>momento</a:t>
            </a:r>
            <a:r>
              <a:rPr sz="1200" spc="-8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del </a:t>
            </a:r>
            <a:r>
              <a:rPr sz="1200" spc="-409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consumo.</a:t>
            </a:r>
            <a:endParaRPr sz="1200">
              <a:latin typeface="Verdana"/>
              <a:cs typeface="Verdana"/>
            </a:endParaRPr>
          </a:p>
          <a:p>
            <a:pPr marL="12700" marR="5715" algn="just">
              <a:lnSpc>
                <a:spcPct val="99600"/>
              </a:lnSpc>
              <a:spcBef>
                <a:spcPts val="10"/>
              </a:spcBef>
            </a:pPr>
            <a:r>
              <a:rPr sz="1200" spc="-30" dirty="0">
                <a:solidFill>
                  <a:srgbClr val="6E6E6E"/>
                </a:solidFill>
                <a:latin typeface="Verdana"/>
                <a:cs typeface="Verdana"/>
              </a:rPr>
              <a:t>Le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pietanze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dovranno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continuare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ad </a:t>
            </a:r>
            <a:r>
              <a:rPr sz="1200" spc="-40" dirty="0">
                <a:solidFill>
                  <a:srgbClr val="6E6E6E"/>
                </a:solidFill>
                <a:latin typeface="Verdana"/>
                <a:cs typeface="Verdana"/>
              </a:rPr>
              <a:t>essere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mantenute ad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una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temperatura </a:t>
            </a:r>
            <a:r>
              <a:rPr sz="1200" spc="-25" dirty="0">
                <a:solidFill>
                  <a:srgbClr val="6E6E6E"/>
                </a:solidFill>
                <a:latin typeface="Verdana"/>
                <a:cs typeface="Verdana"/>
              </a:rPr>
              <a:t>tra </a:t>
            </a:r>
            <a:r>
              <a:rPr sz="1200" spc="-85" dirty="0">
                <a:solidFill>
                  <a:srgbClr val="6E6E6E"/>
                </a:solidFill>
                <a:latin typeface="Verdana"/>
                <a:cs typeface="Verdana"/>
              </a:rPr>
              <a:t>+60</a:t>
            </a:r>
            <a:r>
              <a:rPr sz="1200" spc="-85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85" dirty="0">
                <a:solidFill>
                  <a:srgbClr val="6E6E6E"/>
                </a:solidFill>
                <a:latin typeface="Verdana"/>
                <a:cs typeface="Verdana"/>
              </a:rPr>
              <a:t>C/+65</a:t>
            </a:r>
            <a:r>
              <a:rPr sz="1200" spc="-85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85" dirty="0">
                <a:solidFill>
                  <a:srgbClr val="6E6E6E"/>
                </a:solidFill>
                <a:latin typeface="Verdana"/>
                <a:cs typeface="Verdana"/>
              </a:rPr>
              <a:t>C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per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i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prodotti</a:t>
            </a:r>
            <a:r>
              <a:rPr sz="1200" spc="-7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caldi</a:t>
            </a:r>
            <a:r>
              <a:rPr sz="1200" spc="-8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e</a:t>
            </a:r>
            <a:r>
              <a:rPr sz="1200" spc="-6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6E6E6E"/>
                </a:solidFill>
                <a:latin typeface="Verdana"/>
                <a:cs typeface="Verdana"/>
              </a:rPr>
              <a:t>+4</a:t>
            </a:r>
            <a:r>
              <a:rPr sz="1200" spc="-130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130" dirty="0">
                <a:solidFill>
                  <a:srgbClr val="6E6E6E"/>
                </a:solidFill>
                <a:latin typeface="Verdana"/>
                <a:cs typeface="Verdana"/>
              </a:rPr>
              <a:t>C/+10</a:t>
            </a:r>
            <a:r>
              <a:rPr sz="1200" spc="-130" dirty="0">
                <a:solidFill>
                  <a:srgbClr val="6E6E6E"/>
                </a:solidFill>
                <a:latin typeface="Times New Roman"/>
                <a:cs typeface="Times New Roman"/>
              </a:rPr>
              <a:t>°</a:t>
            </a:r>
            <a:r>
              <a:rPr sz="1200" spc="-130" dirty="0">
                <a:solidFill>
                  <a:srgbClr val="6E6E6E"/>
                </a:solidFill>
                <a:latin typeface="Verdana"/>
                <a:cs typeface="Verdana"/>
              </a:rPr>
              <a:t>C</a:t>
            </a:r>
            <a:r>
              <a:rPr sz="1200" spc="-8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per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i</a:t>
            </a:r>
            <a:r>
              <a:rPr sz="1200" spc="-9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piatti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freddi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6E6E6E"/>
                </a:solidFill>
                <a:latin typeface="Verdana"/>
                <a:cs typeface="Verdana"/>
              </a:rPr>
              <a:t>fino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6E6E6E"/>
                </a:solidFill>
                <a:latin typeface="Verdana"/>
                <a:cs typeface="Verdana"/>
              </a:rPr>
              <a:t>al</a:t>
            </a:r>
            <a:r>
              <a:rPr sz="1200" spc="-6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6E6E6E"/>
                </a:solidFill>
                <a:latin typeface="Verdana"/>
                <a:cs typeface="Verdana"/>
              </a:rPr>
              <a:t>momento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6E6E6E"/>
                </a:solidFill>
                <a:latin typeface="Verdana"/>
                <a:cs typeface="Verdana"/>
              </a:rPr>
              <a:t>del</a:t>
            </a:r>
            <a:r>
              <a:rPr sz="1200" spc="-6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6E6E6E"/>
                </a:solidFill>
                <a:latin typeface="Verdana"/>
                <a:cs typeface="Verdana"/>
              </a:rPr>
              <a:t>consumo</a:t>
            </a:r>
            <a:r>
              <a:rPr sz="1200" spc="-7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6E6E6E"/>
                </a:solidFill>
                <a:latin typeface="Verdana"/>
                <a:cs typeface="Verdana"/>
              </a:rPr>
              <a:t>che</a:t>
            </a:r>
            <a:r>
              <a:rPr sz="1200" spc="-8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6E6E6E"/>
                </a:solidFill>
                <a:latin typeface="Verdana"/>
                <a:cs typeface="Verdana"/>
              </a:rPr>
              <a:t>dovrà</a:t>
            </a:r>
            <a:r>
              <a:rPr sz="1200" spc="-7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6E6E6E"/>
                </a:solidFill>
                <a:latin typeface="Verdana"/>
                <a:cs typeface="Verdana"/>
              </a:rPr>
              <a:t>avvenire</a:t>
            </a:r>
            <a:r>
              <a:rPr sz="1200" spc="-6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durante </a:t>
            </a:r>
            <a:r>
              <a:rPr sz="1200" spc="-409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E6E6E"/>
                </a:solidFill>
                <a:latin typeface="Verdana"/>
                <a:cs typeface="Verdana"/>
              </a:rPr>
              <a:t>il</a:t>
            </a:r>
            <a:r>
              <a:rPr sz="1200" spc="-12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6E6E6E"/>
                </a:solidFill>
                <a:latin typeface="Verdana"/>
                <a:cs typeface="Verdana"/>
              </a:rPr>
              <a:t>pasto</a:t>
            </a:r>
            <a:r>
              <a:rPr sz="1200" spc="-11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6E6E6E"/>
                </a:solidFill>
                <a:latin typeface="Verdana"/>
                <a:cs typeface="Verdana"/>
              </a:rPr>
              <a:t>a</a:t>
            </a:r>
            <a:r>
              <a:rPr sz="1200" spc="-10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6E6E6E"/>
                </a:solidFill>
                <a:latin typeface="Verdana"/>
                <a:cs typeface="Verdana"/>
              </a:rPr>
              <a:t>ridosso</a:t>
            </a:r>
            <a:r>
              <a:rPr sz="1200" spc="-100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6E6E6E"/>
                </a:solidFill>
                <a:latin typeface="Verdana"/>
                <a:cs typeface="Verdana"/>
              </a:rPr>
              <a:t>della</a:t>
            </a:r>
            <a:r>
              <a:rPr sz="1200" spc="-145" dirty="0">
                <a:solidFill>
                  <a:srgbClr val="6E6E6E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6E6E6E"/>
                </a:solidFill>
                <a:latin typeface="Verdana"/>
                <a:cs typeface="Verdana"/>
              </a:rPr>
              <a:t>consegna.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4232" y="0"/>
            <a:ext cx="542925" cy="866140"/>
          </a:xfrm>
          <a:custGeom>
            <a:avLst/>
            <a:gdLst/>
            <a:ahLst/>
            <a:cxnLst/>
            <a:rect l="l" t="t" r="r" b="b"/>
            <a:pathLst>
              <a:path w="542925" h="866140">
                <a:moveTo>
                  <a:pt x="542544" y="0"/>
                </a:moveTo>
                <a:lnTo>
                  <a:pt x="0" y="0"/>
                </a:lnTo>
                <a:lnTo>
                  <a:pt x="0" y="865632"/>
                </a:lnTo>
                <a:lnTo>
                  <a:pt x="542544" y="865632"/>
                </a:lnTo>
                <a:lnTo>
                  <a:pt x="542544" y="0"/>
                </a:lnTo>
                <a:close/>
              </a:path>
            </a:pathLst>
          </a:custGeom>
          <a:solidFill>
            <a:srgbClr val="E6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8667" y="262254"/>
            <a:ext cx="340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E64242"/>
                </a:solidFill>
              </a:rPr>
              <a:t>Offerta</a:t>
            </a:r>
            <a:r>
              <a:rPr sz="2400" spc="-290" dirty="0">
                <a:solidFill>
                  <a:srgbClr val="E64242"/>
                </a:solidFill>
              </a:rPr>
              <a:t> </a:t>
            </a:r>
            <a:r>
              <a:rPr sz="2400" spc="-130" dirty="0">
                <a:solidFill>
                  <a:srgbClr val="E64242"/>
                </a:solidFill>
              </a:rPr>
              <a:t>Gastrono</a:t>
            </a:r>
            <a:r>
              <a:rPr sz="2400" spc="-90" dirty="0">
                <a:solidFill>
                  <a:srgbClr val="E64242"/>
                </a:solidFill>
              </a:rPr>
              <a:t>mica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2611" y="0"/>
            <a:ext cx="2699004" cy="591312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58008"/>
              </p:ext>
            </p:extLst>
          </p:nvPr>
        </p:nvGraphicFramePr>
        <p:xfrm>
          <a:off x="101786" y="998650"/>
          <a:ext cx="6908614" cy="2625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7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7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1200" b="1" spc="-6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SETTIMANA 1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Primo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Secondo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Contorno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Lunedì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09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Gnoc</a:t>
                      </a:r>
                      <a:r>
                        <a:rPr lang="it-IT" sz="1200" spc="-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hi</a:t>
                      </a:r>
                      <a:r>
                        <a:rPr lang="it-IT"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al  pesto</a:t>
                      </a:r>
                      <a:endParaRPr lang="it-IT"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6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Frittata di verdure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81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Car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te</a:t>
                      </a:r>
                      <a:r>
                        <a:rPr lang="it-IT" sz="1200" spc="-10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al</a:t>
                      </a:r>
                      <a:r>
                        <a:rPr lang="it-IT" sz="1200" spc="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  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julienne</a:t>
                      </a:r>
                      <a:endParaRPr lang="it-IT"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Martedì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097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spc="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Pizza </a:t>
                      </a:r>
                      <a:r>
                        <a:rPr lang="it-IT" sz="1200" spc="1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argher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ta</a:t>
                      </a:r>
                      <a:endParaRPr lang="it-IT"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Mozzarella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Insalata</a:t>
                      </a:r>
                      <a:r>
                        <a:rPr sz="1200" spc="-13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verde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Mercoledì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3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Riso alle verdure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19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Crocchette di pollo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Carote al vapore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9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Giovedì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39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Pasta fredda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8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Hamburger vegetariano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81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Pomodori</a:t>
                      </a:r>
                      <a:endParaRPr sz="1200" dirty="0">
                        <a:solidFill>
                          <a:srgbClr val="6E6E6E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Venerdì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latin typeface="Verdana"/>
                          <a:cs typeface="Verdana"/>
                        </a:rPr>
                        <a:t>Pasta all’olio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910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Merluzzo dorato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7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Insalata mista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35" dirty="0"/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8667" y="607490"/>
            <a:ext cx="49699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60" dirty="0">
                <a:solidFill>
                  <a:srgbClr val="6E6E6E"/>
                </a:solidFill>
                <a:latin typeface="Montserrat" panose="00000500000000000000" pitchFamily="2" charset="0"/>
                <a:cs typeface="Verdana"/>
              </a:rPr>
              <a:t>Menù a rotazione su 4 settimane</a:t>
            </a:r>
            <a:endParaRPr sz="1800" dirty="0">
              <a:latin typeface="Montserrat" panose="00000500000000000000" pitchFamily="2" charset="0"/>
              <a:cs typeface="Verdana"/>
            </a:endParaRP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4CA062F2-C965-423A-86E7-C78D40C75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317563"/>
              </p:ext>
            </p:extLst>
          </p:nvPr>
        </p:nvGraphicFramePr>
        <p:xfrm>
          <a:off x="101786" y="3967263"/>
          <a:ext cx="6908613" cy="2662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1200" b="1" spc="-6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SETTIMANA 2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Primo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Secondo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Contorno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Lunedì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5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Pizza margherita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6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Prosciutto cotto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2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Insalata mista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Martedì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09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Riso all’olio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Polpette di verdure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Fagiolini al vapore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Mercoledì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3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Pasta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ll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o zafferano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19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Scaloppine pollo, olive e limone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Pomodori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Giovedì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39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Ri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so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  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pesto di zucchine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8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Arrosto di lonza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81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Insalata verde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Venerdì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Pasta pomodoro e basilico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910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Pesce alla mediterranea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7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Carote alla julienne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9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4232" y="0"/>
            <a:ext cx="542925" cy="866140"/>
          </a:xfrm>
          <a:custGeom>
            <a:avLst/>
            <a:gdLst/>
            <a:ahLst/>
            <a:cxnLst/>
            <a:rect l="l" t="t" r="r" b="b"/>
            <a:pathLst>
              <a:path w="542925" h="866140">
                <a:moveTo>
                  <a:pt x="542544" y="0"/>
                </a:moveTo>
                <a:lnTo>
                  <a:pt x="0" y="0"/>
                </a:lnTo>
                <a:lnTo>
                  <a:pt x="0" y="865632"/>
                </a:lnTo>
                <a:lnTo>
                  <a:pt x="542544" y="865632"/>
                </a:lnTo>
                <a:lnTo>
                  <a:pt x="542544" y="0"/>
                </a:lnTo>
                <a:close/>
              </a:path>
            </a:pathLst>
          </a:custGeom>
          <a:solidFill>
            <a:srgbClr val="E6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8667" y="262254"/>
            <a:ext cx="340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solidFill>
                  <a:srgbClr val="E64242"/>
                </a:solidFill>
              </a:rPr>
              <a:t>Offerta</a:t>
            </a:r>
            <a:r>
              <a:rPr sz="2400" spc="-290" dirty="0">
                <a:solidFill>
                  <a:srgbClr val="E64242"/>
                </a:solidFill>
              </a:rPr>
              <a:t> </a:t>
            </a:r>
            <a:r>
              <a:rPr sz="2400" spc="-130" dirty="0">
                <a:solidFill>
                  <a:srgbClr val="E64242"/>
                </a:solidFill>
              </a:rPr>
              <a:t>Gastrono</a:t>
            </a:r>
            <a:r>
              <a:rPr sz="2400" spc="-90" dirty="0">
                <a:solidFill>
                  <a:srgbClr val="E64242"/>
                </a:solidFill>
              </a:rPr>
              <a:t>mica</a:t>
            </a:r>
            <a:endParaRPr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2611" y="0"/>
            <a:ext cx="2699004" cy="591312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28796"/>
              </p:ext>
            </p:extLst>
          </p:nvPr>
        </p:nvGraphicFramePr>
        <p:xfrm>
          <a:off x="168080" y="1009775"/>
          <a:ext cx="6918520" cy="2748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7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1200" b="1" spc="-6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SETTIMANA 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Primo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Secondo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Contorno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Lunedì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5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Pizza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 cap="flat" cmpd="sng" algn="ctr">
                      <a:solidFill>
                        <a:srgbClr val="6F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6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Prosciutto cotto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 cap="flat" cmpd="sng" algn="ctr">
                      <a:solidFill>
                        <a:srgbClr val="6F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2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Insalata e carote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Martedì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 cap="flat" cmpd="sng" algn="ctr">
                      <a:solidFill>
                        <a:srgbClr val="6F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3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Pasta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lla  sor</a:t>
                      </a:r>
                      <a:r>
                        <a:rPr sz="1200" spc="-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entina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19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onc</a:t>
                      </a:r>
                      <a:r>
                        <a:rPr sz="1200" spc="-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ni</a:t>
                      </a:r>
                      <a:r>
                        <a:rPr sz="1200" spc="-10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  po</a:t>
                      </a:r>
                      <a:r>
                        <a:rPr sz="1200" spc="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lo</a:t>
                      </a:r>
                      <a:r>
                        <a:rPr sz="1200" spc="-12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alle  </a:t>
                      </a:r>
                      <a:r>
                        <a:rPr sz="1200" spc="-2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verdure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Patate</a:t>
                      </a:r>
                      <a:r>
                        <a:rPr lang="it-IT" sz="1200" spc="-12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ar</a:t>
                      </a:r>
                      <a:r>
                        <a:rPr lang="it-IT" sz="1200" spc="-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osto</a:t>
                      </a:r>
                      <a:endParaRPr lang="it-IT"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6F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5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Mercoledì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3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latin typeface="Verdana"/>
                          <a:cs typeface="Verdana"/>
                        </a:rPr>
                        <a:t>Riso all’olio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 cap="flat" cmpd="sng" algn="ctr">
                      <a:solidFill>
                        <a:srgbClr val="6F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19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latin typeface="Verdana"/>
                          <a:cs typeface="Verdana"/>
                        </a:rPr>
                        <a:t>Polpette di manzo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 cap="flat" cmpd="sng" algn="ctr">
                      <a:solidFill>
                        <a:srgbClr val="6FA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latin typeface="Verdana"/>
                          <a:cs typeface="Verdana"/>
                        </a:rPr>
                        <a:t>Insalata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9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Giovedì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39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Pasta al pesto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8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Mozzarella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81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Pomodori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Venerdì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Riso al pomodoro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910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Bastoncini di pesce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7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Fagiolini al vapore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35" dirty="0"/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8667" y="607490"/>
            <a:ext cx="49699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60" dirty="0">
                <a:solidFill>
                  <a:srgbClr val="6E6E6E"/>
                </a:solidFill>
                <a:latin typeface="Montserrat" panose="00000500000000000000" pitchFamily="2" charset="0"/>
                <a:cs typeface="Verdana"/>
              </a:rPr>
              <a:t>Menù a rotazione su 4 settimane</a:t>
            </a:r>
            <a:endParaRPr sz="1800" dirty="0">
              <a:latin typeface="Montserrat" panose="00000500000000000000" pitchFamily="2" charset="0"/>
              <a:cs typeface="Verdana"/>
            </a:endParaRP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4CA062F2-C965-423A-86E7-C78D40C75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69286"/>
              </p:ext>
            </p:extLst>
          </p:nvPr>
        </p:nvGraphicFramePr>
        <p:xfrm>
          <a:off x="168080" y="3962400"/>
          <a:ext cx="6918520" cy="2713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1200" b="1" spc="-6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SETTIMANA 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Primo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Secondo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Contorno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Lunedì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5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Pasta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al pesto rosso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Mozzarella</a:t>
                      </a:r>
                      <a:endParaRPr lang="it-IT"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2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Pomodori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Martedì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09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Tortelli ricotta e spinaci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Petto di pollo all’olio</a:t>
                      </a:r>
                      <a:endParaRPr sz="1200" dirty="0">
                        <a:solidFill>
                          <a:srgbClr val="6E6E6E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Insalata</a:t>
                      </a:r>
                      <a:r>
                        <a:rPr sz="1200" spc="-13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verde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Mercoledì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3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Pasta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fredda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19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Tacchino al forno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Carote </a:t>
                      </a:r>
                      <a:r>
                        <a:rPr lang="it-IT" sz="1200" spc="-10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al</a:t>
                      </a:r>
                      <a:r>
                        <a:rPr lang="it-IT" sz="1200" spc="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  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julienne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6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Giovedì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39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 err="1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Ri</a:t>
                      </a:r>
                      <a:r>
                        <a:rPr sz="1200" dirty="0" err="1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so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200" spc="-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all’olio  grana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8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Frittata con verdure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81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Pomodori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5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Venerdì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spc="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Gnocchi al pomodoro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910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Cotoletta di pesce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7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it-IT"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Patate</a:t>
                      </a:r>
                      <a:r>
                        <a:rPr sz="1200" spc="-12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al  </a:t>
                      </a:r>
                      <a:r>
                        <a:rPr sz="1200" spc="-2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vapore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Frutta</a:t>
                      </a:r>
                      <a:r>
                        <a:rPr sz="1200" spc="-11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1200" spc="-114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6E6E6E"/>
                          </a:solidFill>
                          <a:latin typeface="Verdana"/>
                          <a:cs typeface="Verdana"/>
                        </a:rPr>
                        <a:t>stagione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FD74A-ACC1-4C10-AA24-98E4AFB7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199" y="384297"/>
            <a:ext cx="5359653" cy="378565"/>
          </a:xfrm>
        </p:spPr>
        <p:txBody>
          <a:bodyPr/>
          <a:lstStyle/>
          <a:p>
            <a:r>
              <a:rPr lang="it-IT" dirty="0"/>
              <a:t>Offerta economica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B1D756-D6EF-4A22-97AE-26AB69B7C2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676400"/>
            <a:ext cx="5486400" cy="2985433"/>
          </a:xfrm>
        </p:spPr>
        <p:txBody>
          <a:bodyPr/>
          <a:lstStyle/>
          <a:p>
            <a:r>
              <a:rPr lang="it-IT" dirty="0">
                <a:latin typeface="Montserrat" panose="00000500000000000000" pitchFamily="2" charset="0"/>
              </a:rPr>
              <a:t>L’offerta che vi proponiamo tiene conto di quanto descritto sopra.</a:t>
            </a:r>
          </a:p>
          <a:p>
            <a:endParaRPr lang="it-IT" dirty="0">
              <a:latin typeface="Montserrat" panose="00000500000000000000" pitchFamily="2" charset="0"/>
            </a:endParaRPr>
          </a:p>
          <a:p>
            <a:r>
              <a:rPr lang="it-IT" b="1" dirty="0">
                <a:latin typeface="Montserrat" panose="00000500000000000000" pitchFamily="2" charset="0"/>
              </a:rPr>
              <a:t>PASTO </a:t>
            </a:r>
          </a:p>
          <a:p>
            <a:r>
              <a:rPr lang="it-IT" dirty="0">
                <a:latin typeface="Montserrat" panose="00000500000000000000" pitchFamily="2" charset="0"/>
              </a:rPr>
              <a:t>Il corrispettivo a pasto parte da un prezzo minimo (che potrà variare in base al numero di pasti richiesti) di: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>
                <a:latin typeface="Montserrat" panose="00000500000000000000" pitchFamily="2" charset="0"/>
              </a:rPr>
              <a:t>€ 4,50 + IVA a norma di legge</a:t>
            </a:r>
          </a:p>
          <a:p>
            <a:endParaRPr lang="it-IT" b="1" dirty="0">
              <a:latin typeface="Montserrat" panose="00000500000000000000" pitchFamily="2" charset="0"/>
            </a:endParaRPr>
          </a:p>
          <a:p>
            <a:endParaRPr lang="it-IT" dirty="0">
              <a:latin typeface="Montserrat" panose="00000500000000000000" pitchFamily="2" charset="0"/>
            </a:endParaRPr>
          </a:p>
          <a:p>
            <a:r>
              <a:rPr lang="it-IT" b="1" dirty="0">
                <a:latin typeface="Montserrat" panose="00000500000000000000" pitchFamily="2" charset="0"/>
              </a:rPr>
              <a:t>MERENDE</a:t>
            </a:r>
          </a:p>
          <a:p>
            <a:r>
              <a:rPr lang="it-IT" dirty="0">
                <a:latin typeface="Montserrat" panose="00000500000000000000" pitchFamily="2" charset="0"/>
              </a:rPr>
              <a:t> frutta di stagione, yogurt, dolce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>
                <a:latin typeface="Montserrat" panose="00000500000000000000" pitchFamily="2" charset="0"/>
              </a:rPr>
              <a:t>€ 0,60 + IVA a norma di legge </a:t>
            </a:r>
          </a:p>
          <a:p>
            <a:endParaRPr lang="it-IT" b="1" dirty="0">
              <a:latin typeface="Montserrat" panose="00000500000000000000" pitchFamily="2" charset="0"/>
            </a:endParaRPr>
          </a:p>
        </p:txBody>
      </p:sp>
      <p:pic>
        <p:nvPicPr>
          <p:cNvPr id="6" name="Segnaposto immagine 22">
            <a:extLst>
              <a:ext uri="{FF2B5EF4-FFF2-40B4-BE49-F238E27FC236}">
                <a16:creationId xmlns:a16="http://schemas.microsoft.com/office/drawing/2014/main" id="{8D5D7923-B017-479E-8793-9F77C7E8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81" r="8881"/>
          <a:stretch>
            <a:fillRect/>
          </a:stretch>
        </p:blipFill>
        <p:spPr>
          <a:xfrm>
            <a:off x="7182852" y="0"/>
            <a:ext cx="2699084" cy="59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E6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8344" y="309372"/>
            <a:ext cx="4660900" cy="4662170"/>
          </a:xfrm>
          <a:custGeom>
            <a:avLst/>
            <a:gdLst/>
            <a:ahLst/>
            <a:cxnLst/>
            <a:rect l="l" t="t" r="r" b="b"/>
            <a:pathLst>
              <a:path w="4660900" h="4662170">
                <a:moveTo>
                  <a:pt x="2330196" y="0"/>
                </a:moveTo>
                <a:lnTo>
                  <a:pt x="2265426" y="888"/>
                </a:lnTo>
                <a:lnTo>
                  <a:pt x="2201164" y="3428"/>
                </a:lnTo>
                <a:lnTo>
                  <a:pt x="2137536" y="7747"/>
                </a:lnTo>
                <a:lnTo>
                  <a:pt x="2074036" y="13843"/>
                </a:lnTo>
                <a:lnTo>
                  <a:pt x="2011299" y="21589"/>
                </a:lnTo>
                <a:lnTo>
                  <a:pt x="1918081" y="36322"/>
                </a:lnTo>
                <a:lnTo>
                  <a:pt x="1856867" y="48132"/>
                </a:lnTo>
                <a:lnTo>
                  <a:pt x="1796033" y="61467"/>
                </a:lnTo>
                <a:lnTo>
                  <a:pt x="1735582" y="76580"/>
                </a:lnTo>
                <a:lnTo>
                  <a:pt x="1676019" y="92963"/>
                </a:lnTo>
                <a:lnTo>
                  <a:pt x="1617091" y="111125"/>
                </a:lnTo>
                <a:lnTo>
                  <a:pt x="1558798" y="130810"/>
                </a:lnTo>
                <a:lnTo>
                  <a:pt x="1501267" y="151764"/>
                </a:lnTo>
                <a:lnTo>
                  <a:pt x="1444244" y="174370"/>
                </a:lnTo>
                <a:lnTo>
                  <a:pt x="1388237" y="198374"/>
                </a:lnTo>
                <a:lnTo>
                  <a:pt x="1332738" y="223647"/>
                </a:lnTo>
                <a:lnTo>
                  <a:pt x="1278128" y="250570"/>
                </a:lnTo>
                <a:lnTo>
                  <a:pt x="1224407" y="278638"/>
                </a:lnTo>
                <a:lnTo>
                  <a:pt x="1145413" y="323341"/>
                </a:lnTo>
                <a:lnTo>
                  <a:pt x="1093724" y="354838"/>
                </a:lnTo>
                <a:lnTo>
                  <a:pt x="1042924" y="387603"/>
                </a:lnTo>
                <a:lnTo>
                  <a:pt x="993139" y="421513"/>
                </a:lnTo>
                <a:lnTo>
                  <a:pt x="920242" y="474979"/>
                </a:lnTo>
                <a:lnTo>
                  <a:pt x="872744" y="512190"/>
                </a:lnTo>
                <a:lnTo>
                  <a:pt x="826388" y="550417"/>
                </a:lnTo>
                <a:lnTo>
                  <a:pt x="780795" y="589914"/>
                </a:lnTo>
                <a:lnTo>
                  <a:pt x="714629" y="651128"/>
                </a:lnTo>
                <a:lnTo>
                  <a:pt x="671830" y="693419"/>
                </a:lnTo>
                <a:lnTo>
                  <a:pt x="630174" y="736853"/>
                </a:lnTo>
                <a:lnTo>
                  <a:pt x="589661" y="781050"/>
                </a:lnTo>
                <a:lnTo>
                  <a:pt x="550163" y="826642"/>
                </a:lnTo>
                <a:lnTo>
                  <a:pt x="511937" y="872998"/>
                </a:lnTo>
                <a:lnTo>
                  <a:pt x="474853" y="920495"/>
                </a:lnTo>
                <a:lnTo>
                  <a:pt x="438912" y="968882"/>
                </a:lnTo>
                <a:lnTo>
                  <a:pt x="387477" y="1043304"/>
                </a:lnTo>
                <a:lnTo>
                  <a:pt x="354711" y="1093977"/>
                </a:lnTo>
                <a:lnTo>
                  <a:pt x="323215" y="1145793"/>
                </a:lnTo>
                <a:lnTo>
                  <a:pt x="278511" y="1224788"/>
                </a:lnTo>
                <a:lnTo>
                  <a:pt x="250444" y="1278636"/>
                </a:lnTo>
                <a:lnTo>
                  <a:pt x="223519" y="1333118"/>
                </a:lnTo>
                <a:lnTo>
                  <a:pt x="198247" y="1388617"/>
                </a:lnTo>
                <a:lnTo>
                  <a:pt x="174371" y="1444752"/>
                </a:lnTo>
                <a:lnTo>
                  <a:pt x="151637" y="1501775"/>
                </a:lnTo>
                <a:lnTo>
                  <a:pt x="130809" y="1559305"/>
                </a:lnTo>
                <a:lnTo>
                  <a:pt x="111125" y="1617599"/>
                </a:lnTo>
                <a:lnTo>
                  <a:pt x="92964" y="1676527"/>
                </a:lnTo>
                <a:lnTo>
                  <a:pt x="76581" y="1736089"/>
                </a:lnTo>
                <a:lnTo>
                  <a:pt x="61468" y="1796541"/>
                </a:lnTo>
                <a:lnTo>
                  <a:pt x="48133" y="1857375"/>
                </a:lnTo>
                <a:lnTo>
                  <a:pt x="36245" y="1918715"/>
                </a:lnTo>
                <a:lnTo>
                  <a:pt x="26111" y="1980818"/>
                </a:lnTo>
                <a:lnTo>
                  <a:pt x="17475" y="2043429"/>
                </a:lnTo>
                <a:lnTo>
                  <a:pt x="10566" y="2106549"/>
                </a:lnTo>
                <a:lnTo>
                  <a:pt x="5397" y="2169922"/>
                </a:lnTo>
                <a:lnTo>
                  <a:pt x="1943" y="2234056"/>
                </a:lnTo>
                <a:lnTo>
                  <a:pt x="215" y="2298573"/>
                </a:lnTo>
                <a:lnTo>
                  <a:pt x="0" y="2330957"/>
                </a:lnTo>
                <a:lnTo>
                  <a:pt x="215" y="2363342"/>
                </a:lnTo>
                <a:lnTo>
                  <a:pt x="1943" y="2427858"/>
                </a:lnTo>
                <a:lnTo>
                  <a:pt x="5397" y="2491993"/>
                </a:lnTo>
                <a:lnTo>
                  <a:pt x="10566" y="2555366"/>
                </a:lnTo>
                <a:lnTo>
                  <a:pt x="17475" y="2618486"/>
                </a:lnTo>
                <a:lnTo>
                  <a:pt x="26111" y="2680969"/>
                </a:lnTo>
                <a:lnTo>
                  <a:pt x="36245" y="2743200"/>
                </a:lnTo>
                <a:lnTo>
                  <a:pt x="48133" y="2804541"/>
                </a:lnTo>
                <a:lnTo>
                  <a:pt x="61468" y="2865374"/>
                </a:lnTo>
                <a:lnTo>
                  <a:pt x="76581" y="2925826"/>
                </a:lnTo>
                <a:lnTo>
                  <a:pt x="92964" y="2985389"/>
                </a:lnTo>
                <a:lnTo>
                  <a:pt x="111125" y="3044316"/>
                </a:lnTo>
                <a:lnTo>
                  <a:pt x="130809" y="3102610"/>
                </a:lnTo>
                <a:lnTo>
                  <a:pt x="151637" y="3160141"/>
                </a:lnTo>
                <a:lnTo>
                  <a:pt x="174371" y="3217164"/>
                </a:lnTo>
                <a:lnTo>
                  <a:pt x="198247" y="3273298"/>
                </a:lnTo>
                <a:lnTo>
                  <a:pt x="223519" y="3328797"/>
                </a:lnTo>
                <a:lnTo>
                  <a:pt x="250444" y="3383279"/>
                </a:lnTo>
                <a:lnTo>
                  <a:pt x="278511" y="3437128"/>
                </a:lnTo>
                <a:lnTo>
                  <a:pt x="308102" y="3489959"/>
                </a:lnTo>
                <a:lnTo>
                  <a:pt x="338709" y="3542029"/>
                </a:lnTo>
                <a:lnTo>
                  <a:pt x="370840" y="3593338"/>
                </a:lnTo>
                <a:lnTo>
                  <a:pt x="421386" y="3668395"/>
                </a:lnTo>
                <a:lnTo>
                  <a:pt x="474853" y="3741420"/>
                </a:lnTo>
                <a:lnTo>
                  <a:pt x="511937" y="3788917"/>
                </a:lnTo>
                <a:lnTo>
                  <a:pt x="550163" y="3835273"/>
                </a:lnTo>
                <a:lnTo>
                  <a:pt x="589661" y="3880866"/>
                </a:lnTo>
                <a:lnTo>
                  <a:pt x="630174" y="3925061"/>
                </a:lnTo>
                <a:lnTo>
                  <a:pt x="671830" y="3968496"/>
                </a:lnTo>
                <a:lnTo>
                  <a:pt x="714629" y="4010786"/>
                </a:lnTo>
                <a:lnTo>
                  <a:pt x="758570" y="4051934"/>
                </a:lnTo>
                <a:lnTo>
                  <a:pt x="803529" y="4091940"/>
                </a:lnTo>
                <a:lnTo>
                  <a:pt x="849503" y="4130802"/>
                </a:lnTo>
                <a:lnTo>
                  <a:pt x="896493" y="4168521"/>
                </a:lnTo>
                <a:lnTo>
                  <a:pt x="968501" y="4222877"/>
                </a:lnTo>
                <a:lnTo>
                  <a:pt x="1042924" y="4274311"/>
                </a:lnTo>
                <a:lnTo>
                  <a:pt x="1093724" y="4307078"/>
                </a:lnTo>
                <a:lnTo>
                  <a:pt x="1145413" y="4338574"/>
                </a:lnTo>
                <a:lnTo>
                  <a:pt x="1224407" y="4383278"/>
                </a:lnTo>
                <a:lnTo>
                  <a:pt x="1278128" y="4411345"/>
                </a:lnTo>
                <a:lnTo>
                  <a:pt x="1332738" y="4438269"/>
                </a:lnTo>
                <a:lnTo>
                  <a:pt x="1388237" y="4463542"/>
                </a:lnTo>
                <a:lnTo>
                  <a:pt x="1444244" y="4487545"/>
                </a:lnTo>
                <a:lnTo>
                  <a:pt x="1501267" y="4510151"/>
                </a:lnTo>
                <a:lnTo>
                  <a:pt x="1558798" y="4531106"/>
                </a:lnTo>
                <a:lnTo>
                  <a:pt x="1617091" y="4550791"/>
                </a:lnTo>
                <a:lnTo>
                  <a:pt x="1676019" y="4568952"/>
                </a:lnTo>
                <a:lnTo>
                  <a:pt x="1735582" y="4585334"/>
                </a:lnTo>
                <a:lnTo>
                  <a:pt x="1796033" y="4600448"/>
                </a:lnTo>
                <a:lnTo>
                  <a:pt x="1856867" y="4613783"/>
                </a:lnTo>
                <a:lnTo>
                  <a:pt x="1918081" y="4625594"/>
                </a:lnTo>
                <a:lnTo>
                  <a:pt x="1980183" y="4635754"/>
                </a:lnTo>
                <a:lnTo>
                  <a:pt x="2042795" y="4644390"/>
                </a:lnTo>
                <a:lnTo>
                  <a:pt x="2105786" y="4651375"/>
                </a:lnTo>
                <a:lnTo>
                  <a:pt x="2169286" y="4656582"/>
                </a:lnTo>
                <a:lnTo>
                  <a:pt x="2233295" y="4660010"/>
                </a:lnTo>
                <a:lnTo>
                  <a:pt x="2297810" y="4661661"/>
                </a:lnTo>
                <a:lnTo>
                  <a:pt x="2330196" y="4661916"/>
                </a:lnTo>
                <a:lnTo>
                  <a:pt x="2362581" y="4661661"/>
                </a:lnTo>
                <a:lnTo>
                  <a:pt x="2427097" y="4660010"/>
                </a:lnTo>
                <a:lnTo>
                  <a:pt x="2491105" y="4656582"/>
                </a:lnTo>
                <a:lnTo>
                  <a:pt x="2554605" y="4651375"/>
                </a:lnTo>
                <a:lnTo>
                  <a:pt x="2617597" y="4644390"/>
                </a:lnTo>
                <a:lnTo>
                  <a:pt x="2680208" y="4635754"/>
                </a:lnTo>
                <a:lnTo>
                  <a:pt x="2742310" y="4625594"/>
                </a:lnTo>
                <a:lnTo>
                  <a:pt x="2803525" y="4613783"/>
                </a:lnTo>
                <a:lnTo>
                  <a:pt x="2864358" y="4600448"/>
                </a:lnTo>
                <a:lnTo>
                  <a:pt x="2924810" y="4585334"/>
                </a:lnTo>
                <a:lnTo>
                  <a:pt x="2984372" y="4568952"/>
                </a:lnTo>
                <a:lnTo>
                  <a:pt x="3043301" y="4550791"/>
                </a:lnTo>
                <a:lnTo>
                  <a:pt x="3101594" y="4531106"/>
                </a:lnTo>
                <a:lnTo>
                  <a:pt x="3159125" y="4510151"/>
                </a:lnTo>
                <a:lnTo>
                  <a:pt x="3216147" y="4487545"/>
                </a:lnTo>
                <a:lnTo>
                  <a:pt x="3272154" y="4463542"/>
                </a:lnTo>
                <a:lnTo>
                  <a:pt x="3327654" y="4438269"/>
                </a:lnTo>
                <a:lnTo>
                  <a:pt x="3382264" y="4411345"/>
                </a:lnTo>
                <a:lnTo>
                  <a:pt x="3435984" y="4383278"/>
                </a:lnTo>
                <a:lnTo>
                  <a:pt x="3488817" y="4353686"/>
                </a:lnTo>
                <a:lnTo>
                  <a:pt x="3540759" y="4323080"/>
                </a:lnTo>
                <a:lnTo>
                  <a:pt x="3592195" y="4290949"/>
                </a:lnTo>
                <a:lnTo>
                  <a:pt x="3667252" y="4240403"/>
                </a:lnTo>
                <a:lnTo>
                  <a:pt x="3740150" y="4186935"/>
                </a:lnTo>
                <a:lnTo>
                  <a:pt x="3787648" y="4149725"/>
                </a:lnTo>
                <a:lnTo>
                  <a:pt x="3834003" y="4111498"/>
                </a:lnTo>
                <a:lnTo>
                  <a:pt x="3879596" y="4072001"/>
                </a:lnTo>
                <a:lnTo>
                  <a:pt x="3945763" y="4010786"/>
                </a:lnTo>
                <a:lnTo>
                  <a:pt x="3988561" y="3968496"/>
                </a:lnTo>
                <a:lnTo>
                  <a:pt x="4030218" y="3925061"/>
                </a:lnTo>
                <a:lnTo>
                  <a:pt x="4070730" y="3880866"/>
                </a:lnTo>
                <a:lnTo>
                  <a:pt x="4110228" y="3835273"/>
                </a:lnTo>
                <a:lnTo>
                  <a:pt x="4148454" y="3788917"/>
                </a:lnTo>
                <a:lnTo>
                  <a:pt x="4185539" y="3741420"/>
                </a:lnTo>
                <a:lnTo>
                  <a:pt x="4221480" y="3693032"/>
                </a:lnTo>
                <a:lnTo>
                  <a:pt x="4272915" y="3618610"/>
                </a:lnTo>
                <a:lnTo>
                  <a:pt x="4305681" y="3567938"/>
                </a:lnTo>
                <a:lnTo>
                  <a:pt x="4337177" y="3516122"/>
                </a:lnTo>
                <a:lnTo>
                  <a:pt x="4367403" y="3463671"/>
                </a:lnTo>
                <a:lnTo>
                  <a:pt x="4396105" y="3410330"/>
                </a:lnTo>
                <a:lnTo>
                  <a:pt x="4423536" y="3356102"/>
                </a:lnTo>
                <a:lnTo>
                  <a:pt x="4462145" y="3273298"/>
                </a:lnTo>
                <a:lnTo>
                  <a:pt x="4486021" y="3217164"/>
                </a:lnTo>
                <a:lnTo>
                  <a:pt x="4508754" y="3160141"/>
                </a:lnTo>
                <a:lnTo>
                  <a:pt x="4529582" y="3102610"/>
                </a:lnTo>
                <a:lnTo>
                  <a:pt x="4549267" y="3044316"/>
                </a:lnTo>
                <a:lnTo>
                  <a:pt x="4567428" y="2985389"/>
                </a:lnTo>
                <a:lnTo>
                  <a:pt x="4583810" y="2925826"/>
                </a:lnTo>
                <a:lnTo>
                  <a:pt x="4598924" y="2865374"/>
                </a:lnTo>
                <a:lnTo>
                  <a:pt x="4612258" y="2804541"/>
                </a:lnTo>
                <a:lnTo>
                  <a:pt x="4624197" y="2743200"/>
                </a:lnTo>
                <a:lnTo>
                  <a:pt x="4634230" y="2680969"/>
                </a:lnTo>
                <a:lnTo>
                  <a:pt x="4642866" y="2618486"/>
                </a:lnTo>
                <a:lnTo>
                  <a:pt x="4649851" y="2555366"/>
                </a:lnTo>
                <a:lnTo>
                  <a:pt x="4655058" y="2491993"/>
                </a:lnTo>
                <a:lnTo>
                  <a:pt x="4658486" y="2427858"/>
                </a:lnTo>
                <a:lnTo>
                  <a:pt x="4660138" y="2363342"/>
                </a:lnTo>
                <a:lnTo>
                  <a:pt x="4660392" y="2330957"/>
                </a:lnTo>
                <a:lnTo>
                  <a:pt x="4660138" y="2298573"/>
                </a:lnTo>
                <a:lnTo>
                  <a:pt x="4658486" y="2234056"/>
                </a:lnTo>
                <a:lnTo>
                  <a:pt x="4655058" y="2169922"/>
                </a:lnTo>
                <a:lnTo>
                  <a:pt x="4649851" y="2106549"/>
                </a:lnTo>
                <a:lnTo>
                  <a:pt x="4642866" y="2043429"/>
                </a:lnTo>
                <a:lnTo>
                  <a:pt x="4634230" y="1980818"/>
                </a:lnTo>
                <a:lnTo>
                  <a:pt x="4624197" y="1918715"/>
                </a:lnTo>
                <a:lnTo>
                  <a:pt x="4612258" y="1857375"/>
                </a:lnTo>
                <a:lnTo>
                  <a:pt x="4598924" y="1796541"/>
                </a:lnTo>
                <a:lnTo>
                  <a:pt x="4583810" y="1736089"/>
                </a:lnTo>
                <a:lnTo>
                  <a:pt x="4567428" y="1676527"/>
                </a:lnTo>
                <a:lnTo>
                  <a:pt x="4549267" y="1617599"/>
                </a:lnTo>
                <a:lnTo>
                  <a:pt x="4529582" y="1559305"/>
                </a:lnTo>
                <a:lnTo>
                  <a:pt x="4508754" y="1501775"/>
                </a:lnTo>
                <a:lnTo>
                  <a:pt x="4486021" y="1444752"/>
                </a:lnTo>
                <a:lnTo>
                  <a:pt x="4462145" y="1388617"/>
                </a:lnTo>
                <a:lnTo>
                  <a:pt x="4436872" y="1333118"/>
                </a:lnTo>
                <a:lnTo>
                  <a:pt x="4409948" y="1278636"/>
                </a:lnTo>
                <a:lnTo>
                  <a:pt x="4381881" y="1224788"/>
                </a:lnTo>
                <a:lnTo>
                  <a:pt x="4337177" y="1145793"/>
                </a:lnTo>
                <a:lnTo>
                  <a:pt x="4305681" y="1093977"/>
                </a:lnTo>
                <a:lnTo>
                  <a:pt x="4272915" y="1043304"/>
                </a:lnTo>
                <a:lnTo>
                  <a:pt x="4239006" y="993520"/>
                </a:lnTo>
                <a:lnTo>
                  <a:pt x="4185539" y="920495"/>
                </a:lnTo>
                <a:lnTo>
                  <a:pt x="4148454" y="872998"/>
                </a:lnTo>
                <a:lnTo>
                  <a:pt x="4110228" y="826642"/>
                </a:lnTo>
                <a:lnTo>
                  <a:pt x="4070730" y="781050"/>
                </a:lnTo>
                <a:lnTo>
                  <a:pt x="4030218" y="736853"/>
                </a:lnTo>
                <a:lnTo>
                  <a:pt x="3988561" y="693419"/>
                </a:lnTo>
                <a:lnTo>
                  <a:pt x="3945763" y="651128"/>
                </a:lnTo>
                <a:lnTo>
                  <a:pt x="3901821" y="609980"/>
                </a:lnTo>
                <a:lnTo>
                  <a:pt x="3856863" y="569976"/>
                </a:lnTo>
                <a:lnTo>
                  <a:pt x="3810889" y="531113"/>
                </a:lnTo>
                <a:lnTo>
                  <a:pt x="3763899" y="493394"/>
                </a:lnTo>
                <a:lnTo>
                  <a:pt x="3691890" y="439038"/>
                </a:lnTo>
                <a:lnTo>
                  <a:pt x="3617468" y="387603"/>
                </a:lnTo>
                <a:lnTo>
                  <a:pt x="3566668" y="354838"/>
                </a:lnTo>
                <a:lnTo>
                  <a:pt x="3514979" y="323341"/>
                </a:lnTo>
                <a:lnTo>
                  <a:pt x="3462528" y="293115"/>
                </a:lnTo>
                <a:lnTo>
                  <a:pt x="3409188" y="264413"/>
                </a:lnTo>
                <a:lnTo>
                  <a:pt x="3355085" y="236981"/>
                </a:lnTo>
                <a:lnTo>
                  <a:pt x="3300095" y="210819"/>
                </a:lnTo>
                <a:lnTo>
                  <a:pt x="3216147" y="174370"/>
                </a:lnTo>
                <a:lnTo>
                  <a:pt x="3159125" y="151764"/>
                </a:lnTo>
                <a:lnTo>
                  <a:pt x="3101594" y="130810"/>
                </a:lnTo>
                <a:lnTo>
                  <a:pt x="3043301" y="111125"/>
                </a:lnTo>
                <a:lnTo>
                  <a:pt x="2984372" y="92963"/>
                </a:lnTo>
                <a:lnTo>
                  <a:pt x="2924810" y="76580"/>
                </a:lnTo>
                <a:lnTo>
                  <a:pt x="2864358" y="61467"/>
                </a:lnTo>
                <a:lnTo>
                  <a:pt x="2803525" y="48132"/>
                </a:lnTo>
                <a:lnTo>
                  <a:pt x="2742310" y="36322"/>
                </a:lnTo>
                <a:lnTo>
                  <a:pt x="2680208" y="26161"/>
                </a:lnTo>
                <a:lnTo>
                  <a:pt x="2617597" y="17525"/>
                </a:lnTo>
                <a:lnTo>
                  <a:pt x="2554605" y="10541"/>
                </a:lnTo>
                <a:lnTo>
                  <a:pt x="2491105" y="5333"/>
                </a:lnTo>
                <a:lnTo>
                  <a:pt x="2427097" y="1904"/>
                </a:lnTo>
                <a:lnTo>
                  <a:pt x="2362581" y="253"/>
                </a:lnTo>
                <a:lnTo>
                  <a:pt x="2330196" y="0"/>
                </a:lnTo>
                <a:close/>
              </a:path>
            </a:pathLst>
          </a:custGeom>
          <a:solidFill>
            <a:srgbClr val="EE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7805" y="2055063"/>
            <a:ext cx="26244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210" dirty="0">
                <a:latin typeface="Tahoma"/>
                <a:cs typeface="Tahoma"/>
              </a:rPr>
              <a:t>Gr</a:t>
            </a:r>
            <a:r>
              <a:rPr sz="6600" spc="-170" dirty="0">
                <a:latin typeface="Tahoma"/>
                <a:cs typeface="Tahoma"/>
              </a:rPr>
              <a:t>a</a:t>
            </a:r>
            <a:r>
              <a:rPr sz="6600" spc="-10" dirty="0">
                <a:latin typeface="Tahoma"/>
                <a:cs typeface="Tahoma"/>
              </a:rPr>
              <a:t>z</a:t>
            </a:r>
            <a:r>
              <a:rPr sz="6600" spc="-135" dirty="0">
                <a:latin typeface="Tahoma"/>
                <a:cs typeface="Tahoma"/>
              </a:rPr>
              <a:t>i</a:t>
            </a:r>
            <a:r>
              <a:rPr sz="6600" spc="60" dirty="0">
                <a:latin typeface="Tahoma"/>
                <a:cs typeface="Tahoma"/>
              </a:rPr>
              <a:t>e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8746" y="4687951"/>
            <a:ext cx="26924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Sales</a:t>
            </a:r>
            <a:r>
              <a:rPr sz="18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b="1" spc="-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Dana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D’Aulerio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dan</a:t>
            </a:r>
            <a:r>
              <a:rPr sz="1800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sz="18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.d</a:t>
            </a:r>
            <a:r>
              <a:rPr sz="1800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sz="180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u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le</a:t>
            </a:r>
            <a:r>
              <a:rPr sz="18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r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io</a:t>
            </a:r>
            <a:r>
              <a:rPr sz="18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@</a:t>
            </a:r>
            <a:r>
              <a:rPr sz="1800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c</a:t>
            </a:r>
            <a:r>
              <a:rPr sz="1800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sz="18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mst</a:t>
            </a:r>
            <a:r>
              <a:rPr sz="180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.it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Tel.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33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714932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800" spc="-48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738</Words>
  <Application>Microsoft Office PowerPoint</Application>
  <PresentationFormat>A4 (21x29,7 cm)</PresentationFormat>
  <Paragraphs>175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Tahoma</vt:lpstr>
      <vt:lpstr>Times New Roman</vt:lpstr>
      <vt:lpstr>Verdana</vt:lpstr>
      <vt:lpstr>Office Theme</vt:lpstr>
      <vt:lpstr>Ristorazione per centri estivi, grest, summer camp</vt:lpstr>
      <vt:lpstr>IL SERVIZIO</vt:lpstr>
      <vt:lpstr>IL SERVIZIO</vt:lpstr>
      <vt:lpstr>PREPARAZIONE DEI PIATTI</vt:lpstr>
      <vt:lpstr>Offerta Gastronomica</vt:lpstr>
      <vt:lpstr>Offerta Gastronomica</vt:lpstr>
      <vt:lpstr>Offerta economica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Ristorazione per centri estivi, grest, summer camp</dc:title>
  <dc:creator>dana d'aulerio</dc:creator>
  <cp:lastModifiedBy>dana d'aulerio</cp:lastModifiedBy>
  <cp:revision>2</cp:revision>
  <dcterms:created xsi:type="dcterms:W3CDTF">2022-04-27T10:35:57Z</dcterms:created>
  <dcterms:modified xsi:type="dcterms:W3CDTF">2022-04-28T07:54:51Z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2022-04-27T00:00:00Z</vt:filetime>
  </property>
</Properties>
</file>